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8EEC0-E015-A0AC-981A-BCA8614DB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FE32F4-A68E-41B7-CA4C-D89AEE2DA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364BA-0EC3-044B-DB9A-FDDFABE98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9B452-23D4-C635-3E9F-E41AE94AE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1FA21-977B-7FAB-6332-34154D5D7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4290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C1EE-B30B-C725-61A4-772073B89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E01820-B6F9-C9A0-783E-9293D2827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359C41-B9F4-EA04-1014-E6198CEE6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9CC014-55B3-E40F-7675-E75BC12F2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255A3-4AA7-1A83-CB8C-B93C30BAF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6676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F2E8AD-7243-2598-A0CA-664950D288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AA07AC-46F9-C0C4-105B-04F256F52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6D29D-1D2C-78A4-B446-CBF7F3AEF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CE507-8BDF-F285-D808-C9F7A324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89736-69A0-97AA-83DD-47028059A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8218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C3675-5902-E4E1-245C-FC57AF8ED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A6969-EF9B-A77B-F5EF-01467F14E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7829D1-63DD-EC5E-16A8-1B8D51D89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2112F-CA2E-E694-5280-D7FECE552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DB855-5E9A-5267-F9FC-0CBC22C76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721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99F2F-512E-3571-C59A-FFA010483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A752D-6D9D-D32A-C7B2-0AE0036E6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9171A0-02FB-9B1E-8A2E-1E344B8CC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AFF42F-FF28-E594-3B90-BD8EA4E12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D329F-254B-85DE-5413-E264A3C31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434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AE2B4-5D06-9B3A-F639-33A2CC00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16ACB-05CB-83E3-6771-F1B12158B7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F9C00-63B2-9434-D634-29286F8B9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33C09-C021-1E31-EFA3-DE66F7F48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5A94A-F27A-9E68-32C4-F751D53DF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27DA41-9CC9-2652-F7CC-FA760B77A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255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46303-58C6-0175-92EB-3622D55DA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F88F75-66A0-0420-6778-EF474601F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F5D2D-EDAF-08A8-FEF8-0B8B123A85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D3735C-7C54-1E06-6275-826A52CA2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E10524-7A15-7161-108D-3A7A42884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5F9F35-5DCD-C182-13BF-14A70A7F0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391D9C-59EA-60FB-3A5D-A457E2760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D34E8F-3FC1-38A6-21AC-C91491271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115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76AEB-C33A-4217-9146-4F440C1CD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D73788-2F11-225F-59DC-49D95A035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1E641B-7C20-6E73-B68E-819FE713C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515007-47AA-245E-70A8-6596B2462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437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F559D7-FE2E-2418-8897-724664572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DEF545-5456-33B1-EEE8-AD33B2CB2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EAB9DD-6145-3101-C6FC-F643C6A7F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1038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DF823-168D-66ED-3BA2-D9A3B4DE2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4AD1B-13C8-3E54-3CC9-E39235A88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97C1A3-8286-1CC9-749D-C4B88D031D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E0D8B-033C-C0A8-5F50-F3AAABB62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4F180-A593-824A-0447-8E2F041E1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B1A142-019D-197B-C151-98B90CA11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681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1903C-0930-02CD-CF0B-61B02A847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B25E12-5112-888C-AD8B-803782B1B2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15CF00-6B51-B25D-BEAF-853AD03708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8B500-F831-503F-B41E-96E9358FC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30538-3867-F730-5799-BD521BD8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C95AFD-57FE-8121-89EA-F69BD83A1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3199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DF6F3F-0BD5-B5C7-8AD2-D0BED52F2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3B6179-B233-C306-ED29-0BC74A8D0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FAE01-4EFC-DE93-3660-A7101E390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84D838-AF77-4F21-9D09-FD073ADC2EB5}" type="datetimeFigureOut">
              <a:rPr lang="nl-NL" smtClean="0"/>
              <a:t>19-3-2026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35B81-19CD-D977-B70A-2B2A802916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F5CBC7-8405-1058-D2B8-91A0076BDE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D70710-3F59-440E-A4C5-8F0D350B06F1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069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A3079-E722-395C-EC2A-83549D24DE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 1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48A8C6-F8A0-BC45-A3DD-8FDFDA291D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4489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EEDD4-55CC-B791-7308-165558F939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 2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D1354B-612F-0242-8F92-BE0188A8FE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1217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D7DF2-FC49-3C6F-88AE-C09708D68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Slide 3</a:t>
            </a:r>
            <a:endParaRPr lang="nl-N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9119E0-FF29-D9E2-CC39-30D24D72B7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56146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Vera Laszlo</dc:creator>
  <cp:lastModifiedBy>Vera Laszlo</cp:lastModifiedBy>
  <cp:revision>1</cp:revision>
  <dcterms:created xsi:type="dcterms:W3CDTF">2026-03-19T10:26:03Z</dcterms:created>
  <dcterms:modified xsi:type="dcterms:W3CDTF">2026-03-19T10:28:16Z</dcterms:modified>
</cp:coreProperties>
</file>