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TT Chocolates Bold" charset="1" panose="02000803020000020003"/>
      <p:regular r:id="rId21"/>
    </p:embeddedFont>
    <p:embeddedFont>
      <p:font typeface="TT Chocolates" charset="1" panose="02000503020000020003"/>
      <p:regular r:id="rId22"/>
    </p:embeddedFont>
    <p:embeddedFont>
      <p:font typeface="Neutra Text Bold" charset="1" panose="02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VAHDKdWs9f0.mp4" Type="http://schemas.microsoft.com/office/2007/relationships/media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4.jpeg" Type="http://schemas.openxmlformats.org/officeDocument/2006/relationships/image"/><Relationship Id="rId9" Target="../media/VAHDKdWs9f0.mp4" Type="http://schemas.openxmlformats.org/officeDocument/2006/relationships/video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5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VAHDKRfLfJE.mp4" Type="http://schemas.microsoft.com/office/2007/relationships/media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9.jpeg" Type="http://schemas.openxmlformats.org/officeDocument/2006/relationships/image"/><Relationship Id="rId9" Target="../media/VAHDKRfLfJE.mp4" Type="http://schemas.openxmlformats.org/officeDocument/2006/relationships/video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VAHDJk0TGwg.mp4" Type="http://schemas.microsoft.com/office/2007/relationships/media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jpeg" Type="http://schemas.openxmlformats.org/officeDocument/2006/relationships/image"/><Relationship Id="rId9" Target="../media/VAHDJk0TGwg.mp4" Type="http://schemas.openxmlformats.org/officeDocument/2006/relationships/vide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5945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348994" y="7824621"/>
            <a:ext cx="6910306" cy="1585039"/>
            <a:chOff x="0" y="0"/>
            <a:chExt cx="1819998" cy="4174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19998" cy="417459"/>
            </a:xfrm>
            <a:custGeom>
              <a:avLst/>
              <a:gdLst/>
              <a:ahLst/>
              <a:cxnLst/>
              <a:rect r="r" b="b" t="t" l="l"/>
              <a:pathLst>
                <a:path h="417459" w="1819998">
                  <a:moveTo>
                    <a:pt x="0" y="0"/>
                  </a:moveTo>
                  <a:lnTo>
                    <a:pt x="1819998" y="0"/>
                  </a:lnTo>
                  <a:lnTo>
                    <a:pt x="1819998" y="417459"/>
                  </a:lnTo>
                  <a:lnTo>
                    <a:pt x="0" y="417459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819998" cy="417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543320" y="962025"/>
            <a:ext cx="9712085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 spc="679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TROLL RESEARCH STATION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43320" y="1542416"/>
            <a:ext cx="5248900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463" spc="96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</a:t>
            </a:r>
            <a:r>
              <a:rPr lang="en-US" b="true" sz="2463" spc="96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roject presentation_week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43320" y="2025563"/>
            <a:ext cx="7556807" cy="614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4"/>
              </a:lnSpc>
            </a:pPr>
            <a:r>
              <a:rPr lang="en-US" sz="2063" spc="8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Group 1</a:t>
            </a:r>
            <a:r>
              <a:rPr lang="en-US" sz="2063" spc="80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: Iris Claus, Daphne Kamsteeg, Ludovica Perone Pacifico, Chloé Phan, Marieke van Wijk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43320" y="7966456"/>
            <a:ext cx="6715980" cy="1291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IAP Workshop</a:t>
            </a:r>
          </a:p>
          <a:p>
            <a:pPr algn="l">
              <a:lnSpc>
                <a:spcPts val="2575"/>
              </a:lnSpc>
            </a:pP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Q3</a:t>
            </a: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 </a:t>
            </a: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2026</a:t>
            </a:r>
          </a:p>
          <a:p>
            <a:pPr algn="l" marL="0" indent="0" lvl="0">
              <a:lnSpc>
                <a:spcPts val="2575"/>
              </a:lnSpc>
              <a:spcBef>
                <a:spcPct val="0"/>
              </a:spcBef>
            </a:pPr>
            <a:r>
              <a:rPr lang="en-US" sz="2060" strike="noStrike" u="none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Prof. Henriette</a:t>
            </a:r>
            <a:r>
              <a:rPr lang="en-US" sz="2060" strike="noStrike" u="none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 Bier, Arwin Hidding, Lisa-Marie Mueller, Vera Laszlo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DESK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028700"/>
            <a:ext cx="320715" cy="976848"/>
            <a:chOff x="0" y="0"/>
            <a:chExt cx="106613" cy="3247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E7191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772639" y="3282915"/>
            <a:ext cx="15306233" cy="6193159"/>
          </a:xfrm>
          <a:custGeom>
            <a:avLst/>
            <a:gdLst/>
            <a:ahLst/>
            <a:cxnLst/>
            <a:rect r="r" b="b" t="t" l="l"/>
            <a:pathLst>
              <a:path h="6193159" w="15306233">
                <a:moveTo>
                  <a:pt x="0" y="0"/>
                </a:moveTo>
                <a:lnTo>
                  <a:pt x="15306233" y="0"/>
                </a:lnTo>
                <a:lnTo>
                  <a:pt x="15306233" y="6193159"/>
                </a:lnTo>
                <a:lnTo>
                  <a:pt x="0" y="61931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0763" r="-1178" b="-6764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DESK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028700"/>
            <a:ext cx="320715" cy="976848"/>
            <a:chOff x="0" y="0"/>
            <a:chExt cx="106613" cy="3247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E7191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pic>
        <p:nvPicPr>
          <p:cNvPr name="Picture 17" id="17">
            <a:hlinkClick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>
                  <p14:trim st="6670.0000" end="-0.0000"/>
                </p14:media>
              </p:ext>
            </p:extLst>
          </p:nvPr>
        </p:nvPicPr>
        <p:blipFill>
          <a:blip r:embed="rId8"/>
          <a:srcRect l="10444" t="24518" r="15271" b="8571"/>
          <a:stretch>
            <a:fillRect/>
          </a:stretch>
        </p:blipFill>
        <p:spPr>
          <a:xfrm flipH="false" flipV="false" rot="0">
            <a:off x="5546176" y="2482347"/>
            <a:ext cx="7195649" cy="631936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46176" y="9249383"/>
            <a:ext cx="4806555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Desk can be folded into lounge chair 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DESK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028700"/>
            <a:ext cx="320715" cy="322531"/>
            <a:chOff x="0" y="0"/>
            <a:chExt cx="106613" cy="1072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107216"/>
            </a:xfrm>
            <a:custGeom>
              <a:avLst/>
              <a:gdLst/>
              <a:ahLst/>
              <a:cxnLst/>
              <a:rect r="r" b="b" t="t" l="l"/>
              <a:pathLst>
                <a:path h="10721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107216"/>
                  </a:lnTo>
                  <a:lnTo>
                    <a:pt x="0" y="10721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1072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198916" y="2518933"/>
            <a:ext cx="6387610" cy="6576306"/>
          </a:xfrm>
          <a:custGeom>
            <a:avLst/>
            <a:gdLst/>
            <a:ahLst/>
            <a:cxnLst/>
            <a:rect r="r" b="b" t="t" l="l"/>
            <a:pathLst>
              <a:path h="6576306" w="6387610">
                <a:moveTo>
                  <a:pt x="0" y="0"/>
                </a:moveTo>
                <a:lnTo>
                  <a:pt x="6387610" y="0"/>
                </a:lnTo>
                <a:lnTo>
                  <a:pt x="6387610" y="6576306"/>
                </a:lnTo>
                <a:lnTo>
                  <a:pt x="0" y="657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1517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116985" y="2446445"/>
            <a:ext cx="6417783" cy="6648794"/>
          </a:xfrm>
          <a:custGeom>
            <a:avLst/>
            <a:gdLst/>
            <a:ahLst/>
            <a:cxnLst/>
            <a:rect r="r" b="b" t="t" l="l"/>
            <a:pathLst>
              <a:path h="6648794" w="6417783">
                <a:moveTo>
                  <a:pt x="0" y="0"/>
                </a:moveTo>
                <a:lnTo>
                  <a:pt x="6417783" y="0"/>
                </a:lnTo>
                <a:lnTo>
                  <a:pt x="6417783" y="6648794"/>
                </a:lnTo>
                <a:lnTo>
                  <a:pt x="0" y="66487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6188" t="0" r="-9014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6938585" y="1351231"/>
            <a:ext cx="320715" cy="660090"/>
            <a:chOff x="0" y="0"/>
            <a:chExt cx="106613" cy="21942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6613" cy="219428"/>
            </a:xfrm>
            <a:custGeom>
              <a:avLst/>
              <a:gdLst/>
              <a:ahLst/>
              <a:cxnLst/>
              <a:rect r="r" b="b" t="t" l="l"/>
              <a:pathLst>
                <a:path h="219428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219428"/>
                  </a:lnTo>
                  <a:lnTo>
                    <a:pt x="0" y="219428"/>
                  </a:lnTo>
                  <a:close/>
                </a:path>
              </a:pathLst>
            </a:custGeom>
            <a:solidFill>
              <a:srgbClr val="ED1B2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0"/>
              <a:ext cx="106613" cy="2194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546176" y="9249383"/>
            <a:ext cx="4806555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Desk can be folded into lounge chair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BED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274232"/>
            <a:ext cx="320715" cy="731316"/>
            <a:chOff x="0" y="0"/>
            <a:chExt cx="106613" cy="2431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243105"/>
            </a:xfrm>
            <a:custGeom>
              <a:avLst/>
              <a:gdLst/>
              <a:ahLst/>
              <a:cxnLst/>
              <a:rect r="r" b="b" t="t" l="l"/>
              <a:pathLst>
                <a:path h="243105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243105"/>
                  </a:lnTo>
                  <a:lnTo>
                    <a:pt x="0" y="243105"/>
                  </a:lnTo>
                  <a:close/>
                </a:path>
              </a:pathLst>
            </a:custGeom>
            <a:solidFill>
              <a:srgbClr val="ED1B2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243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28509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818175" y="3113268"/>
            <a:ext cx="6555041" cy="6145032"/>
          </a:xfrm>
          <a:custGeom>
            <a:avLst/>
            <a:gdLst/>
            <a:ahLst/>
            <a:cxnLst/>
            <a:rect r="r" b="b" t="t" l="l"/>
            <a:pathLst>
              <a:path h="6145032" w="6555041">
                <a:moveTo>
                  <a:pt x="0" y="0"/>
                </a:moveTo>
                <a:lnTo>
                  <a:pt x="6555041" y="0"/>
                </a:lnTo>
                <a:lnTo>
                  <a:pt x="6555041" y="6145032"/>
                </a:lnTo>
                <a:lnTo>
                  <a:pt x="0" y="61450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495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813699" y="3093829"/>
            <a:ext cx="6315040" cy="6164471"/>
          </a:xfrm>
          <a:custGeom>
            <a:avLst/>
            <a:gdLst/>
            <a:ahLst/>
            <a:cxnLst/>
            <a:rect r="r" b="b" t="t" l="l"/>
            <a:pathLst>
              <a:path h="6164471" w="6315040">
                <a:moveTo>
                  <a:pt x="0" y="0"/>
                </a:moveTo>
                <a:lnTo>
                  <a:pt x="6315040" y="0"/>
                </a:lnTo>
                <a:lnTo>
                  <a:pt x="6315040" y="6164471"/>
                </a:lnTo>
                <a:lnTo>
                  <a:pt x="0" y="61644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6938585" y="1038804"/>
            <a:ext cx="320715" cy="225546"/>
            <a:chOff x="0" y="0"/>
            <a:chExt cx="106613" cy="7497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6613" cy="74976"/>
            </a:xfrm>
            <a:custGeom>
              <a:avLst/>
              <a:gdLst/>
              <a:ahLst/>
              <a:cxnLst/>
              <a:rect r="r" b="b" t="t" l="l"/>
              <a:pathLst>
                <a:path h="7497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74976"/>
                  </a:lnTo>
                  <a:lnTo>
                    <a:pt x="0" y="7497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0"/>
              <a:ext cx="106613" cy="74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437146" y="9497495"/>
            <a:ext cx="6113721" cy="60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Bed can be folded against the wall </a:t>
            </a:r>
          </a:p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Aligns with the shelves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BED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274232"/>
            <a:ext cx="320715" cy="731316"/>
            <a:chOff x="0" y="0"/>
            <a:chExt cx="106613" cy="2431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243105"/>
            </a:xfrm>
            <a:custGeom>
              <a:avLst/>
              <a:gdLst/>
              <a:ahLst/>
              <a:cxnLst/>
              <a:rect r="r" b="b" t="t" l="l"/>
              <a:pathLst>
                <a:path h="243105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243105"/>
                  </a:lnTo>
                  <a:lnTo>
                    <a:pt x="0" y="243105"/>
                  </a:lnTo>
                  <a:close/>
                </a:path>
              </a:pathLst>
            </a:custGeom>
            <a:solidFill>
              <a:srgbClr val="ED1B2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243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28509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938585" y="1038804"/>
            <a:ext cx="320715" cy="225546"/>
            <a:chOff x="0" y="0"/>
            <a:chExt cx="106613" cy="7497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6613" cy="74976"/>
            </a:xfrm>
            <a:custGeom>
              <a:avLst/>
              <a:gdLst/>
              <a:ahLst/>
              <a:cxnLst/>
              <a:rect r="r" b="b" t="t" l="l"/>
              <a:pathLst>
                <a:path h="7497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74976"/>
                  </a:lnTo>
                  <a:lnTo>
                    <a:pt x="0" y="7497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106613" cy="74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pic>
        <p:nvPicPr>
          <p:cNvPr name="Picture 20" id="20">
            <a:hlinkClick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>
                  <p14:trim st="6620.0000" end="1391.9330"/>
                </p14:media>
              </p:ext>
            </p:extLst>
          </p:nvPr>
        </p:nvPicPr>
        <p:blipFill>
          <a:blip r:embed="rId8"/>
          <a:srcRect l="9575" t="25244" r="13585" b="8188"/>
          <a:stretch>
            <a:fillRect/>
          </a:stretch>
        </p:blipFill>
        <p:spPr>
          <a:xfrm flipH="false" flipV="false" rot="0">
            <a:off x="5437146" y="2635355"/>
            <a:ext cx="7413709" cy="6262065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37146" y="9497495"/>
            <a:ext cx="7888731" cy="900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Bed can be folded against the wall </a:t>
            </a:r>
          </a:p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Aligns with the shelves, start thinking about what is the most representatiove fragment to represent 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5945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543320" y="1028700"/>
            <a:ext cx="6715980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06"/>
              </a:lnSpc>
            </a:pPr>
            <a:r>
              <a:rPr lang="en-US" b="true" sz="2463" spc="96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Thank you for your attention 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021085" y="4818724"/>
            <a:ext cx="10245830" cy="96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7"/>
              </a:lnSpc>
            </a:pPr>
            <a:r>
              <a:rPr lang="en-US" b="true" sz="2328" spc="90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To create an adaptive lighting system that supports health, work performance and wellbeing.</a:t>
            </a:r>
          </a:p>
          <a:p>
            <a:pPr algn="ctr">
              <a:lnSpc>
                <a:spcPts val="215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433747" y="2485923"/>
            <a:ext cx="5174677" cy="139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71" spc="72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Problems</a:t>
            </a:r>
          </a:p>
          <a:p>
            <a:pPr algn="l" marL="404085" indent="-202043" lvl="1">
              <a:lnSpc>
                <a:spcPts val="2208"/>
              </a:lnSpc>
              <a:buFont typeface="Arial"/>
              <a:buChar char="•"/>
            </a:pPr>
            <a:r>
              <a:rPr lang="en-US" sz="1871" spc="7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Extreme daylight conditions</a:t>
            </a:r>
          </a:p>
          <a:p>
            <a:pPr algn="l" marL="404085" indent="-202043" lvl="1">
              <a:lnSpc>
                <a:spcPts val="2208"/>
              </a:lnSpc>
              <a:buFont typeface="Arial"/>
              <a:buChar char="•"/>
            </a:pPr>
            <a:r>
              <a:rPr lang="en-US" sz="1871" spc="7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Circadian rhythm disruption</a:t>
            </a:r>
          </a:p>
          <a:p>
            <a:pPr algn="l" marL="404085" indent="-202043" lvl="1">
              <a:lnSpc>
                <a:spcPts val="2208"/>
              </a:lnSpc>
              <a:buFont typeface="Arial"/>
              <a:buChar char="•"/>
            </a:pPr>
            <a:r>
              <a:rPr lang="en-US" sz="1871" spc="7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Small confined spaces that need adaptable lighting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26768" y="3929473"/>
            <a:ext cx="1234463" cy="703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 b="true">
                <a:solidFill>
                  <a:srgbClr val="504C44">
                    <a:alpha val="26667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Goal: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8676" y="987530"/>
            <a:ext cx="10482970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LIGHTING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GOALS IN THE CONTAINER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0482970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LIGHTING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GOALS IN THE CONTAINER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9619" y="2483813"/>
            <a:ext cx="7504844" cy="290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71" spc="72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Artificial light</a:t>
            </a:r>
            <a:r>
              <a:rPr lang="en-US" sz="1871" spc="7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</a:t>
            </a:r>
            <a:r>
              <a:rPr lang="en-US" sz="1871" spc="72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must...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150942" y="5376622"/>
            <a:ext cx="4649111" cy="4753868"/>
          </a:xfrm>
          <a:custGeom>
            <a:avLst/>
            <a:gdLst/>
            <a:ahLst/>
            <a:cxnLst/>
            <a:rect r="r" b="b" t="t" l="l"/>
            <a:pathLst>
              <a:path h="4753868" w="4649111">
                <a:moveTo>
                  <a:pt x="0" y="0"/>
                </a:moveTo>
                <a:lnTo>
                  <a:pt x="4649112" y="0"/>
                </a:lnTo>
                <a:lnTo>
                  <a:pt x="4649112" y="4753869"/>
                </a:lnTo>
                <a:lnTo>
                  <a:pt x="0" y="4753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08" t="-17708" r="-108308" b="-2352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484607">
            <a:off x="8024929" y="2525719"/>
            <a:ext cx="2672199" cy="1479950"/>
          </a:xfrm>
          <a:custGeom>
            <a:avLst/>
            <a:gdLst/>
            <a:ahLst/>
            <a:cxnLst/>
            <a:rect r="r" b="b" t="t" l="l"/>
            <a:pathLst>
              <a:path h="1479950" w="2672199">
                <a:moveTo>
                  <a:pt x="0" y="0"/>
                </a:moveTo>
                <a:lnTo>
                  <a:pt x="2672199" y="0"/>
                </a:lnTo>
                <a:lnTo>
                  <a:pt x="2672199" y="1479950"/>
                </a:lnTo>
                <a:lnTo>
                  <a:pt x="0" y="1479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</a:blip>
            <a:stretch>
              <a:fillRect l="0" t="0" r="-11828" b="-5926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7076077">
            <a:off x="10641230" y="3010612"/>
            <a:ext cx="2317648" cy="1828045"/>
          </a:xfrm>
          <a:custGeom>
            <a:avLst/>
            <a:gdLst/>
            <a:ahLst/>
            <a:cxnLst/>
            <a:rect r="r" b="b" t="t" l="l"/>
            <a:pathLst>
              <a:path h="1828045" w="2317648">
                <a:moveTo>
                  <a:pt x="0" y="1828045"/>
                </a:moveTo>
                <a:lnTo>
                  <a:pt x="2317648" y="1828045"/>
                </a:lnTo>
                <a:lnTo>
                  <a:pt x="2317648" y="0"/>
                </a:lnTo>
                <a:lnTo>
                  <a:pt x="0" y="0"/>
                </a:lnTo>
                <a:lnTo>
                  <a:pt x="0" y="1828045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 l="-54400" t="-5440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546" y="1501880"/>
            <a:ext cx="5037822" cy="5479922"/>
          </a:xfrm>
          <a:custGeom>
            <a:avLst/>
            <a:gdLst/>
            <a:ahLst/>
            <a:cxnLst/>
            <a:rect r="r" b="b" t="t" l="l"/>
            <a:pathLst>
              <a:path h="5479922" w="5037822">
                <a:moveTo>
                  <a:pt x="0" y="0"/>
                </a:moveTo>
                <a:lnTo>
                  <a:pt x="5037822" y="0"/>
                </a:lnTo>
                <a:lnTo>
                  <a:pt x="5037822" y="5479922"/>
                </a:lnTo>
                <a:lnTo>
                  <a:pt x="0" y="547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0" t="-11456" r="0" b="-1112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50011">
            <a:off x="3070221" y="3899722"/>
            <a:ext cx="2923847" cy="1619321"/>
          </a:xfrm>
          <a:custGeom>
            <a:avLst/>
            <a:gdLst/>
            <a:ahLst/>
            <a:cxnLst/>
            <a:rect r="r" b="b" t="t" l="l"/>
            <a:pathLst>
              <a:path h="1619321" w="2923847">
                <a:moveTo>
                  <a:pt x="0" y="0"/>
                </a:moveTo>
                <a:lnTo>
                  <a:pt x="2923847" y="0"/>
                </a:lnTo>
                <a:lnTo>
                  <a:pt x="2923847" y="1619322"/>
                </a:lnTo>
                <a:lnTo>
                  <a:pt x="0" y="1619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 l="0" t="0" r="-11828" b="-59263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678248" y="2755541"/>
            <a:ext cx="7504844" cy="77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</a:p>
          <a:p>
            <a:pPr algn="l" marL="382496" indent="-191248" lvl="1">
              <a:lnSpc>
                <a:spcPts val="2090"/>
              </a:lnSpc>
              <a:buFont typeface="Arial"/>
              <a:buChar char="•"/>
            </a:pPr>
            <a:r>
              <a:rPr lang="en-US" sz="1771" spc="6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simulate </a:t>
            </a:r>
            <a:r>
              <a:rPr lang="en-US" b="true" sz="1771" spc="69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natural daylight cycles</a:t>
            </a:r>
          </a:p>
          <a:p>
            <a:pPr algn="l">
              <a:lnSpc>
                <a:spcPts val="209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43290" y="4241841"/>
            <a:ext cx="7504844" cy="51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</a:p>
          <a:p>
            <a:pPr algn="l" marL="382496" indent="-191248" lvl="1">
              <a:lnSpc>
                <a:spcPts val="2090"/>
              </a:lnSpc>
              <a:buFont typeface="Arial"/>
              <a:buChar char="•"/>
            </a:pPr>
            <a:r>
              <a:rPr lang="en-US" sz="1771" spc="6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adapt to different </a:t>
            </a:r>
            <a:r>
              <a:rPr lang="en-US" b="true" sz="1771" spc="69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situations and activity’s</a:t>
            </a:r>
            <a:r>
              <a:rPr lang="en-US" sz="1771" spc="6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inside the container.</a:t>
            </a:r>
          </a:p>
        </p:txBody>
      </p:sp>
      <p:sp>
        <p:nvSpPr>
          <p:cNvPr name="Freeform 12" id="12"/>
          <p:cNvSpPr/>
          <p:nvPr/>
        </p:nvSpPr>
        <p:spPr>
          <a:xfrm flipH="false" flipV="true" rot="-5400000">
            <a:off x="4859768" y="5388302"/>
            <a:ext cx="2317648" cy="1828045"/>
          </a:xfrm>
          <a:custGeom>
            <a:avLst/>
            <a:gdLst/>
            <a:ahLst/>
            <a:cxnLst/>
            <a:rect r="r" b="b" t="t" l="l"/>
            <a:pathLst>
              <a:path h="1828045" w="2317648">
                <a:moveTo>
                  <a:pt x="0" y="1828044"/>
                </a:moveTo>
                <a:lnTo>
                  <a:pt x="2317648" y="1828044"/>
                </a:lnTo>
                <a:lnTo>
                  <a:pt x="2317648" y="0"/>
                </a:lnTo>
                <a:lnTo>
                  <a:pt x="0" y="0"/>
                </a:lnTo>
                <a:lnTo>
                  <a:pt x="0" y="1828044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 l="-54400" t="-5440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0257506" y="2476900"/>
            <a:ext cx="1490605" cy="5333200"/>
            <a:chOff x="0" y="0"/>
            <a:chExt cx="578943" cy="2071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8943" cy="2071385"/>
            </a:xfrm>
            <a:custGeom>
              <a:avLst/>
              <a:gdLst/>
              <a:ahLst/>
              <a:cxnLst/>
              <a:rect r="r" b="b" t="t" l="l"/>
              <a:pathLst>
                <a:path h="2071385" w="578943">
                  <a:moveTo>
                    <a:pt x="33346" y="0"/>
                  </a:moveTo>
                  <a:lnTo>
                    <a:pt x="545597" y="0"/>
                  </a:lnTo>
                  <a:cubicBezTo>
                    <a:pt x="554441" y="0"/>
                    <a:pt x="562922" y="3513"/>
                    <a:pt x="569176" y="9767"/>
                  </a:cubicBezTo>
                  <a:cubicBezTo>
                    <a:pt x="575429" y="16020"/>
                    <a:pt x="578943" y="24502"/>
                    <a:pt x="578943" y="33346"/>
                  </a:cubicBezTo>
                  <a:lnTo>
                    <a:pt x="578943" y="2038039"/>
                  </a:lnTo>
                  <a:cubicBezTo>
                    <a:pt x="578943" y="2046883"/>
                    <a:pt x="575429" y="2055365"/>
                    <a:pt x="569176" y="2061618"/>
                  </a:cubicBezTo>
                  <a:cubicBezTo>
                    <a:pt x="562922" y="2067872"/>
                    <a:pt x="554441" y="2071385"/>
                    <a:pt x="545597" y="2071385"/>
                  </a:cubicBezTo>
                  <a:lnTo>
                    <a:pt x="33346" y="2071385"/>
                  </a:lnTo>
                  <a:cubicBezTo>
                    <a:pt x="24502" y="2071385"/>
                    <a:pt x="16020" y="2067872"/>
                    <a:pt x="9767" y="2061618"/>
                  </a:cubicBezTo>
                  <a:cubicBezTo>
                    <a:pt x="3513" y="2055365"/>
                    <a:pt x="0" y="2046883"/>
                    <a:pt x="0" y="2038039"/>
                  </a:cubicBezTo>
                  <a:lnTo>
                    <a:pt x="0" y="33346"/>
                  </a:lnTo>
                  <a:cubicBezTo>
                    <a:pt x="0" y="24502"/>
                    <a:pt x="3513" y="16020"/>
                    <a:pt x="9767" y="9767"/>
                  </a:cubicBezTo>
                  <a:cubicBezTo>
                    <a:pt x="16020" y="3513"/>
                    <a:pt x="24502" y="0"/>
                    <a:pt x="3334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D82700">
                    <a:alpha val="41000"/>
                  </a:srgbClr>
                </a:gs>
                <a:gs pos="16667">
                  <a:srgbClr val="FF4D00">
                    <a:alpha val="41000"/>
                  </a:srgbClr>
                </a:gs>
                <a:gs pos="33333">
                  <a:srgbClr val="E89519">
                    <a:alpha val="41000"/>
                  </a:srgbClr>
                </a:gs>
                <a:gs pos="50000">
                  <a:srgbClr val="F8E53A">
                    <a:alpha val="41000"/>
                  </a:srgbClr>
                </a:gs>
                <a:gs pos="66667">
                  <a:srgbClr val="F3FFFE">
                    <a:alpha val="41000"/>
                  </a:srgbClr>
                </a:gs>
                <a:gs pos="83333">
                  <a:srgbClr val="84F8EF">
                    <a:alpha val="41000"/>
                  </a:srgbClr>
                </a:gs>
                <a:gs pos="100000">
                  <a:srgbClr val="07F1DF">
                    <a:alpha val="41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578943" cy="2071385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78240" y="2476900"/>
            <a:ext cx="1779267" cy="5333200"/>
            <a:chOff x="0" y="0"/>
            <a:chExt cx="635000" cy="19033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" cy="1903358"/>
            </a:xfrm>
            <a:custGeom>
              <a:avLst/>
              <a:gdLst/>
              <a:ahLst/>
              <a:cxnLst/>
              <a:rect r="r" b="b" t="t" l="l"/>
              <a:pathLst>
                <a:path h="1903358" w="635000">
                  <a:moveTo>
                    <a:pt x="30402" y="0"/>
                  </a:moveTo>
                  <a:lnTo>
                    <a:pt x="604598" y="0"/>
                  </a:lnTo>
                  <a:cubicBezTo>
                    <a:pt x="612661" y="0"/>
                    <a:pt x="620394" y="3203"/>
                    <a:pt x="626095" y="8905"/>
                  </a:cubicBezTo>
                  <a:cubicBezTo>
                    <a:pt x="631797" y="14606"/>
                    <a:pt x="635000" y="22339"/>
                    <a:pt x="635000" y="30402"/>
                  </a:cubicBezTo>
                  <a:lnTo>
                    <a:pt x="635000" y="1872956"/>
                  </a:lnTo>
                  <a:cubicBezTo>
                    <a:pt x="635000" y="1881019"/>
                    <a:pt x="631797" y="1888752"/>
                    <a:pt x="626095" y="1894454"/>
                  </a:cubicBezTo>
                  <a:cubicBezTo>
                    <a:pt x="620394" y="1900155"/>
                    <a:pt x="612661" y="1903358"/>
                    <a:pt x="604598" y="1903358"/>
                  </a:cubicBezTo>
                  <a:lnTo>
                    <a:pt x="30402" y="1903358"/>
                  </a:lnTo>
                  <a:cubicBezTo>
                    <a:pt x="22339" y="1903358"/>
                    <a:pt x="14606" y="1900155"/>
                    <a:pt x="8905" y="1894454"/>
                  </a:cubicBezTo>
                  <a:cubicBezTo>
                    <a:pt x="3203" y="1888752"/>
                    <a:pt x="0" y="1881019"/>
                    <a:pt x="0" y="1872956"/>
                  </a:cubicBezTo>
                  <a:lnTo>
                    <a:pt x="0" y="30402"/>
                  </a:lnTo>
                  <a:cubicBezTo>
                    <a:pt x="0" y="22339"/>
                    <a:pt x="3203" y="14606"/>
                    <a:pt x="8905" y="8905"/>
                  </a:cubicBezTo>
                  <a:cubicBezTo>
                    <a:pt x="14606" y="3203"/>
                    <a:pt x="22339" y="0"/>
                    <a:pt x="3040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30000"/>
                  </a:srgbClr>
                </a:gs>
                <a:gs pos="50000">
                  <a:srgbClr val="FFF7DE">
                    <a:alpha val="3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635000" cy="1903358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12488009" y="5124944"/>
            <a:ext cx="85777" cy="1021601"/>
          </a:xfrm>
          <a:custGeom>
            <a:avLst/>
            <a:gdLst/>
            <a:ahLst/>
            <a:cxnLst/>
            <a:rect r="r" b="b" t="t" l="l"/>
            <a:pathLst>
              <a:path h="1021601" w="85777">
                <a:moveTo>
                  <a:pt x="0" y="0"/>
                </a:moveTo>
                <a:lnTo>
                  <a:pt x="85777" y="0"/>
                </a:lnTo>
                <a:lnTo>
                  <a:pt x="85777" y="1021601"/>
                </a:lnTo>
                <a:lnTo>
                  <a:pt x="0" y="102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951" r="-289" b="-32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2488009" y="6782053"/>
            <a:ext cx="85777" cy="1021601"/>
          </a:xfrm>
          <a:custGeom>
            <a:avLst/>
            <a:gdLst/>
            <a:ahLst/>
            <a:cxnLst/>
            <a:rect r="r" b="b" t="t" l="l"/>
            <a:pathLst>
              <a:path h="1021601" w="85777">
                <a:moveTo>
                  <a:pt x="0" y="0"/>
                </a:moveTo>
                <a:lnTo>
                  <a:pt x="85777" y="0"/>
                </a:lnTo>
                <a:lnTo>
                  <a:pt x="85777" y="1021601"/>
                </a:lnTo>
                <a:lnTo>
                  <a:pt x="0" y="102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951" r="-289" b="-32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2488009" y="3791415"/>
            <a:ext cx="85777" cy="1021601"/>
          </a:xfrm>
          <a:custGeom>
            <a:avLst/>
            <a:gdLst/>
            <a:ahLst/>
            <a:cxnLst/>
            <a:rect r="r" b="b" t="t" l="l"/>
            <a:pathLst>
              <a:path h="1021601" w="85777">
                <a:moveTo>
                  <a:pt x="0" y="0"/>
                </a:moveTo>
                <a:lnTo>
                  <a:pt x="85777" y="0"/>
                </a:lnTo>
                <a:lnTo>
                  <a:pt x="85777" y="1021601"/>
                </a:lnTo>
                <a:lnTo>
                  <a:pt x="0" y="102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951" r="-289" b="-32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2488009" y="3215808"/>
            <a:ext cx="85777" cy="1021601"/>
          </a:xfrm>
          <a:custGeom>
            <a:avLst/>
            <a:gdLst/>
            <a:ahLst/>
            <a:cxnLst/>
            <a:rect r="r" b="b" t="t" l="l"/>
            <a:pathLst>
              <a:path h="1021601" w="85777">
                <a:moveTo>
                  <a:pt x="0" y="0"/>
                </a:moveTo>
                <a:lnTo>
                  <a:pt x="85777" y="0"/>
                </a:lnTo>
                <a:lnTo>
                  <a:pt x="85777" y="1021601"/>
                </a:lnTo>
                <a:lnTo>
                  <a:pt x="0" y="102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951" r="-289" b="-324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430653" y="3391132"/>
            <a:ext cx="9441791" cy="4201597"/>
            <a:chOff x="0" y="0"/>
            <a:chExt cx="12589054" cy="56021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589054" cy="5602129"/>
            </a:xfrm>
            <a:custGeom>
              <a:avLst/>
              <a:gdLst/>
              <a:ahLst/>
              <a:cxnLst/>
              <a:rect r="r" b="b" t="t" l="l"/>
              <a:pathLst>
                <a:path h="5602129" w="12589054">
                  <a:moveTo>
                    <a:pt x="0" y="0"/>
                  </a:moveTo>
                  <a:lnTo>
                    <a:pt x="12589054" y="0"/>
                  </a:lnTo>
                  <a:lnTo>
                    <a:pt x="12589054" y="5602129"/>
                  </a:lnTo>
                  <a:lnTo>
                    <a:pt x="0" y="5602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89054" cy="5602129"/>
            </a:xfrm>
            <a:custGeom>
              <a:avLst/>
              <a:gdLst/>
              <a:ahLst/>
              <a:cxnLst/>
              <a:rect r="r" b="b" t="t" l="l"/>
              <a:pathLst>
                <a:path h="5602129" w="12589054">
                  <a:moveTo>
                    <a:pt x="0" y="0"/>
                  </a:moveTo>
                  <a:lnTo>
                    <a:pt x="12589054" y="0"/>
                  </a:lnTo>
                  <a:lnTo>
                    <a:pt x="12589054" y="5602129"/>
                  </a:lnTo>
                  <a:lnTo>
                    <a:pt x="0" y="5602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5400000">
            <a:off x="12488009" y="4079882"/>
            <a:ext cx="85777" cy="1021601"/>
          </a:xfrm>
          <a:custGeom>
            <a:avLst/>
            <a:gdLst/>
            <a:ahLst/>
            <a:cxnLst/>
            <a:rect r="r" b="b" t="t" l="l"/>
            <a:pathLst>
              <a:path h="1021601" w="85777">
                <a:moveTo>
                  <a:pt x="0" y="0"/>
                </a:moveTo>
                <a:lnTo>
                  <a:pt x="85777" y="0"/>
                </a:lnTo>
                <a:lnTo>
                  <a:pt x="85777" y="1021601"/>
                </a:lnTo>
                <a:lnTo>
                  <a:pt x="0" y="102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951" r="-289" b="-32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30653" y="962025"/>
            <a:ext cx="10482970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LIGHTING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 SYSTEM LAYERING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05070" y="7154918"/>
            <a:ext cx="3727379" cy="50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4"/>
              </a:lnSpc>
            </a:pPr>
            <a:r>
              <a:rPr lang="en-US" sz="1690" spc="65" b="true">
                <a:solidFill>
                  <a:srgbClr val="4F4F4F">
                    <a:alpha val="68627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Candle light</a:t>
            </a:r>
          </a:p>
          <a:p>
            <a:pPr algn="l">
              <a:lnSpc>
                <a:spcPts val="1994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3105070" y="5501456"/>
            <a:ext cx="3727379" cy="50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4"/>
              </a:lnSpc>
            </a:pPr>
            <a:r>
              <a:rPr lang="en-US" sz="1690" spc="65" b="true">
                <a:solidFill>
                  <a:srgbClr val="4F4F4F">
                    <a:alpha val="68627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Halogen lamp</a:t>
            </a:r>
          </a:p>
          <a:p>
            <a:pPr algn="l">
              <a:lnSpc>
                <a:spcPts val="1994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3105070" y="3593327"/>
            <a:ext cx="3727379" cy="50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4"/>
              </a:lnSpc>
            </a:pPr>
            <a:r>
              <a:rPr lang="en-US" sz="1690" spc="65" b="true">
                <a:solidFill>
                  <a:srgbClr val="4F4F4F">
                    <a:alpha val="68627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Daylight overcast</a:t>
            </a:r>
          </a:p>
          <a:p>
            <a:pPr algn="l">
              <a:lnSpc>
                <a:spcPts val="1994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3105070" y="4167086"/>
            <a:ext cx="3727379" cy="24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4"/>
              </a:lnSpc>
            </a:pPr>
            <a:r>
              <a:rPr lang="en-US" sz="1690" spc="65" b="true">
                <a:solidFill>
                  <a:srgbClr val="4F4F4F">
                    <a:alpha val="68627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Sunlight at midday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05070" y="4456394"/>
            <a:ext cx="3727379" cy="50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4"/>
              </a:lnSpc>
            </a:pPr>
            <a:r>
              <a:rPr lang="en-US" sz="1690" spc="65" b="true">
                <a:solidFill>
                  <a:srgbClr val="4F4F4F">
                    <a:alpha val="68627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Fluorescent lamp</a:t>
            </a:r>
          </a:p>
          <a:p>
            <a:pPr algn="l">
              <a:lnSpc>
                <a:spcPts val="1994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true" rot="-3953983">
            <a:off x="2509134" y="2243075"/>
            <a:ext cx="2317648" cy="1828045"/>
          </a:xfrm>
          <a:custGeom>
            <a:avLst/>
            <a:gdLst/>
            <a:ahLst/>
            <a:cxnLst/>
            <a:rect r="r" b="b" t="t" l="l"/>
            <a:pathLst>
              <a:path h="1828045" w="2317648">
                <a:moveTo>
                  <a:pt x="0" y="1828045"/>
                </a:moveTo>
                <a:lnTo>
                  <a:pt x="2317647" y="1828045"/>
                </a:lnTo>
                <a:lnTo>
                  <a:pt x="2317647" y="0"/>
                </a:lnTo>
                <a:lnTo>
                  <a:pt x="0" y="0"/>
                </a:lnTo>
                <a:lnTo>
                  <a:pt x="0" y="1828045"/>
                </a:lnTo>
                <a:close/>
              </a:path>
            </a:pathLst>
          </a:custGeom>
          <a:blipFill>
            <a:blip r:embed="rId5">
              <a:alphaModFix amt="35000"/>
            </a:blip>
            <a:stretch>
              <a:fillRect l="-54400" t="-5440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33324" y="7599770"/>
            <a:ext cx="2239096" cy="2267299"/>
            <a:chOff x="0" y="0"/>
            <a:chExt cx="2985462" cy="30230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85462" cy="2870804"/>
            </a:xfrm>
            <a:custGeom>
              <a:avLst/>
              <a:gdLst/>
              <a:ahLst/>
              <a:cxnLst/>
              <a:rect r="r" b="b" t="t" l="l"/>
              <a:pathLst>
                <a:path h="2870804" w="2985462">
                  <a:moveTo>
                    <a:pt x="0" y="0"/>
                  </a:moveTo>
                  <a:lnTo>
                    <a:pt x="2985462" y="0"/>
                  </a:lnTo>
                  <a:lnTo>
                    <a:pt x="2985462" y="2870804"/>
                  </a:lnTo>
                  <a:lnTo>
                    <a:pt x="0" y="2870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0317" t="-100000" r="-101795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-1818281">
              <a:off x="1232797" y="2685972"/>
              <a:ext cx="341383" cy="164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5"/>
                </a:lnSpc>
              </a:pPr>
              <a:r>
                <a:rPr lang="en-US" sz="767" spc="2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1887987">
              <a:off x="329490" y="2762475"/>
              <a:ext cx="414915" cy="164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5"/>
                </a:lnSpc>
              </a:pPr>
              <a:r>
                <a:rPr lang="en-US" sz="767" spc="2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0.8 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1453312" y="2013628"/>
              <a:ext cx="341383" cy="164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5"/>
                </a:lnSpc>
              </a:pPr>
              <a:r>
                <a:rPr lang="en-US" sz="767" spc="2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385731" y="2549043"/>
            <a:ext cx="2447992" cy="2065493"/>
          </a:xfrm>
          <a:custGeom>
            <a:avLst/>
            <a:gdLst/>
            <a:ahLst/>
            <a:cxnLst/>
            <a:rect r="r" b="b" t="t" l="l"/>
            <a:pathLst>
              <a:path h="2065493" w="2447992">
                <a:moveTo>
                  <a:pt x="0" y="0"/>
                </a:moveTo>
                <a:lnTo>
                  <a:pt x="2447992" y="0"/>
                </a:lnTo>
                <a:lnTo>
                  <a:pt x="2447992" y="2065493"/>
                </a:lnTo>
                <a:lnTo>
                  <a:pt x="0" y="2065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-7091361">
            <a:off x="13722658" y="3885389"/>
            <a:ext cx="376116" cy="192676"/>
            <a:chOff x="0" y="0"/>
            <a:chExt cx="77390" cy="39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7390" cy="39645"/>
            </a:xfrm>
            <a:custGeom>
              <a:avLst/>
              <a:gdLst/>
              <a:ahLst/>
              <a:cxnLst/>
              <a:rect r="r" b="b" t="t" l="l"/>
              <a:pathLst>
                <a:path h="39645" w="77390">
                  <a:moveTo>
                    <a:pt x="0" y="0"/>
                  </a:moveTo>
                  <a:lnTo>
                    <a:pt x="77390" y="0"/>
                  </a:lnTo>
                  <a:lnTo>
                    <a:pt x="77390" y="39645"/>
                  </a:lnTo>
                  <a:lnTo>
                    <a:pt x="0" y="39645"/>
                  </a:lnTo>
                  <a:close/>
                </a:path>
              </a:pathLst>
            </a:custGeom>
            <a:solidFill>
              <a:srgbClr val="28509B">
                <a:alpha val="35686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77390" cy="39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692482">
            <a:off x="13655509" y="3552628"/>
            <a:ext cx="579801" cy="188388"/>
            <a:chOff x="0" y="0"/>
            <a:chExt cx="119301" cy="387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9301" cy="38763"/>
            </a:xfrm>
            <a:custGeom>
              <a:avLst/>
              <a:gdLst/>
              <a:ahLst/>
              <a:cxnLst/>
              <a:rect r="r" b="b" t="t" l="l"/>
              <a:pathLst>
                <a:path h="38763" w="119301">
                  <a:moveTo>
                    <a:pt x="0" y="0"/>
                  </a:moveTo>
                  <a:lnTo>
                    <a:pt x="119301" y="0"/>
                  </a:lnTo>
                  <a:lnTo>
                    <a:pt x="119301" y="38763"/>
                  </a:lnTo>
                  <a:lnTo>
                    <a:pt x="0" y="38763"/>
                  </a:lnTo>
                  <a:close/>
                </a:path>
              </a:pathLst>
            </a:custGeom>
            <a:solidFill>
              <a:srgbClr val="28509B">
                <a:alpha val="3568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19301" cy="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299827" y="1199448"/>
            <a:ext cx="2570401" cy="2153103"/>
            <a:chOff x="0" y="0"/>
            <a:chExt cx="3427201" cy="287080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427201" cy="2870804"/>
            </a:xfrm>
            <a:custGeom>
              <a:avLst/>
              <a:gdLst/>
              <a:ahLst/>
              <a:cxnLst/>
              <a:rect r="r" b="b" t="t" l="l"/>
              <a:pathLst>
                <a:path h="2870804" w="3427201">
                  <a:moveTo>
                    <a:pt x="0" y="0"/>
                  </a:moveTo>
                  <a:lnTo>
                    <a:pt x="3427201" y="0"/>
                  </a:lnTo>
                  <a:lnTo>
                    <a:pt x="3427201" y="2870804"/>
                  </a:lnTo>
                  <a:lnTo>
                    <a:pt x="0" y="2870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00000" r="-285127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-1818281">
              <a:off x="2709520" y="1685846"/>
              <a:ext cx="341383" cy="164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5"/>
                </a:lnSpc>
              </a:pPr>
              <a:r>
                <a:rPr lang="en-US" sz="767" spc="2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1887987">
              <a:off x="1639523" y="1623611"/>
              <a:ext cx="341383" cy="164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5"/>
                </a:lnSpc>
              </a:pPr>
              <a:r>
                <a:rPr lang="en-US" sz="767" spc="2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 m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-5400000">
              <a:off x="3020188" y="924626"/>
              <a:ext cx="341383" cy="164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5"/>
                </a:lnSpc>
              </a:pPr>
              <a:r>
                <a:rPr lang="en-US" sz="767" spc="2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>
            <a:off x="8966399" y="2886690"/>
            <a:ext cx="230051" cy="376519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12364279" y="5465929"/>
            <a:ext cx="2313572" cy="2107531"/>
            <a:chOff x="0" y="0"/>
            <a:chExt cx="3084763" cy="281004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084763" cy="2810042"/>
            </a:xfrm>
            <a:custGeom>
              <a:avLst/>
              <a:gdLst/>
              <a:ahLst/>
              <a:cxnLst/>
              <a:rect r="r" b="b" t="t" l="l"/>
              <a:pathLst>
                <a:path h="2810042" w="3084763">
                  <a:moveTo>
                    <a:pt x="0" y="0"/>
                  </a:moveTo>
                  <a:lnTo>
                    <a:pt x="3084763" y="0"/>
                  </a:lnTo>
                  <a:lnTo>
                    <a:pt x="3084763" y="2810042"/>
                  </a:lnTo>
                  <a:lnTo>
                    <a:pt x="0" y="2810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324505" b="-102712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-1818281">
              <a:off x="1798030" y="1876696"/>
              <a:ext cx="442872" cy="210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4"/>
                </a:lnSpc>
              </a:pPr>
              <a:r>
                <a:rPr lang="en-US" sz="995" spc="3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1887987">
              <a:off x="1854164" y="1254253"/>
              <a:ext cx="442872" cy="210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4"/>
                </a:lnSpc>
              </a:pPr>
              <a:r>
                <a:rPr lang="en-US" sz="995" spc="3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-5400000">
              <a:off x="1603566" y="835612"/>
              <a:ext cx="442872" cy="210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4"/>
                </a:lnSpc>
              </a:pPr>
              <a:r>
                <a:rPr lang="en-US" sz="995" spc="3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1.4 m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3150037" y="5456404"/>
            <a:ext cx="2621296" cy="2107531"/>
          </a:xfrm>
          <a:custGeom>
            <a:avLst/>
            <a:gdLst/>
            <a:ahLst/>
            <a:cxnLst/>
            <a:rect r="r" b="b" t="t" l="l"/>
            <a:pathLst>
              <a:path h="2107531" w="2621296">
                <a:moveTo>
                  <a:pt x="0" y="0"/>
                </a:moveTo>
                <a:lnTo>
                  <a:pt x="2621296" y="0"/>
                </a:lnTo>
                <a:lnTo>
                  <a:pt x="2621296" y="2107531"/>
                </a:lnTo>
                <a:lnTo>
                  <a:pt x="0" y="2107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4277" t="0" r="-180393" b="-102712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1887987">
            <a:off x="4714422" y="6432858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2.5 m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7410106" y="7563935"/>
            <a:ext cx="3126661" cy="2389640"/>
          </a:xfrm>
          <a:custGeom>
            <a:avLst/>
            <a:gdLst/>
            <a:ahLst/>
            <a:cxnLst/>
            <a:rect r="r" b="b" t="t" l="l"/>
            <a:pathLst>
              <a:path h="2389640" w="3126661">
                <a:moveTo>
                  <a:pt x="0" y="0"/>
                </a:moveTo>
                <a:lnTo>
                  <a:pt x="3126661" y="0"/>
                </a:lnTo>
                <a:lnTo>
                  <a:pt x="3126661" y="2389640"/>
                </a:lnTo>
                <a:lnTo>
                  <a:pt x="0" y="2389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882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-1818281">
            <a:off x="5042649" y="7064772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2.5 m</a:t>
            </a:r>
          </a:p>
        </p:txBody>
      </p:sp>
      <p:sp>
        <p:nvSpPr>
          <p:cNvPr name="TextBox 29" id="29"/>
          <p:cNvSpPr txBox="true"/>
          <p:nvPr/>
        </p:nvSpPr>
        <p:spPr>
          <a:xfrm rot="-5400000">
            <a:off x="4441730" y="5939354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2.5 m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2959787" y="2123789"/>
            <a:ext cx="2453415" cy="2389640"/>
          </a:xfrm>
          <a:custGeom>
            <a:avLst/>
            <a:gdLst/>
            <a:ahLst/>
            <a:cxnLst/>
            <a:rect r="r" b="b" t="t" l="l"/>
            <a:pathLst>
              <a:path h="2389640" w="2453415">
                <a:moveTo>
                  <a:pt x="0" y="0"/>
                </a:moveTo>
                <a:lnTo>
                  <a:pt x="2453415" y="0"/>
                </a:lnTo>
                <a:lnTo>
                  <a:pt x="2453415" y="2389640"/>
                </a:lnTo>
                <a:lnTo>
                  <a:pt x="0" y="23896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675" r="-145257" b="-675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-5400000">
            <a:off x="9185250" y="8288070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1.4 m</a:t>
            </a:r>
          </a:p>
        </p:txBody>
      </p:sp>
      <p:sp>
        <p:nvSpPr>
          <p:cNvPr name="TextBox 32" id="32"/>
          <p:cNvSpPr txBox="true"/>
          <p:nvPr/>
        </p:nvSpPr>
        <p:spPr>
          <a:xfrm rot="-1818281">
            <a:off x="4230641" y="3724898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1.6 m</a:t>
            </a:r>
          </a:p>
        </p:txBody>
      </p:sp>
      <p:sp>
        <p:nvSpPr>
          <p:cNvPr name="TextBox 33" id="33"/>
          <p:cNvSpPr txBox="true"/>
          <p:nvPr/>
        </p:nvSpPr>
        <p:spPr>
          <a:xfrm rot="1887987">
            <a:off x="4289225" y="3280554"/>
            <a:ext cx="311186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1.6 m</a:t>
            </a:r>
          </a:p>
        </p:txBody>
      </p:sp>
      <p:sp>
        <p:nvSpPr>
          <p:cNvPr name="TextBox 34" id="34"/>
          <p:cNvSpPr txBox="true"/>
          <p:nvPr/>
        </p:nvSpPr>
        <p:spPr>
          <a:xfrm rot="-5400000">
            <a:off x="4116555" y="2973058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1.4 m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4379433" y="3157709"/>
            <a:ext cx="8493700" cy="4470656"/>
            <a:chOff x="0" y="0"/>
            <a:chExt cx="11324934" cy="5960875"/>
          </a:xfrm>
        </p:grpSpPr>
        <p:sp>
          <p:nvSpPr>
            <p:cNvPr name="AutoShape 36" id="36"/>
            <p:cNvSpPr/>
            <p:nvPr/>
          </p:nvSpPr>
          <p:spPr>
            <a:xfrm>
              <a:off x="5060950" y="707156"/>
              <a:ext cx="417537" cy="417537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7" id="37"/>
            <p:cNvSpPr/>
            <p:nvPr/>
          </p:nvSpPr>
          <p:spPr>
            <a:xfrm>
              <a:off x="4791985" y="1073616"/>
              <a:ext cx="493728" cy="285054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38" id="38"/>
            <p:cNvPicPr>
              <a:picLocks noChangeAspect="true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0">
              <a:off x="4239600" y="449129"/>
              <a:ext cx="4141950" cy="4141950"/>
            </a:xfrm>
            <a:prstGeom prst="rect">
              <a:avLst/>
            </a:prstGeom>
          </p:spPr>
        </p:pic>
        <p:sp>
          <p:nvSpPr>
            <p:cNvPr name="AutoShape 39" id="39"/>
            <p:cNvSpPr/>
            <p:nvPr/>
          </p:nvSpPr>
          <p:spPr>
            <a:xfrm flipV="true">
              <a:off x="5442651" y="3549928"/>
              <a:ext cx="274195" cy="487567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0" id="40"/>
            <p:cNvSpPr/>
            <p:nvPr/>
          </p:nvSpPr>
          <p:spPr>
            <a:xfrm>
              <a:off x="4420971" y="2522546"/>
              <a:ext cx="718815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1" id="41"/>
            <p:cNvSpPr/>
            <p:nvPr/>
          </p:nvSpPr>
          <p:spPr>
            <a:xfrm flipV="true">
              <a:off x="5862560" y="3657793"/>
              <a:ext cx="151546" cy="565579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2" id="42"/>
            <p:cNvSpPr/>
            <p:nvPr/>
          </p:nvSpPr>
          <p:spPr>
            <a:xfrm flipH="true" flipV="true">
              <a:off x="7133583" y="3354391"/>
              <a:ext cx="423406" cy="423406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3" id="43"/>
            <p:cNvSpPr/>
            <p:nvPr/>
          </p:nvSpPr>
          <p:spPr>
            <a:xfrm flipH="true" flipV="true">
              <a:off x="7317920" y="3098663"/>
              <a:ext cx="543650" cy="313876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4" id="44"/>
            <p:cNvSpPr/>
            <p:nvPr/>
          </p:nvSpPr>
          <p:spPr>
            <a:xfrm flipH="true" flipV="true">
              <a:off x="7427420" y="2817264"/>
              <a:ext cx="577554" cy="154755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45" id="45"/>
            <p:cNvGrpSpPr/>
            <p:nvPr/>
          </p:nvGrpSpPr>
          <p:grpSpPr>
            <a:xfrm rot="5400000">
              <a:off x="5101450" y="1313422"/>
              <a:ext cx="2418248" cy="2418248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2381" lIns="32381" bIns="32381" rIns="32381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48" id="48"/>
            <p:cNvSpPr txBox="true"/>
            <p:nvPr/>
          </p:nvSpPr>
          <p:spPr>
            <a:xfrm rot="0">
              <a:off x="8167749" y="3008756"/>
              <a:ext cx="2222603" cy="4286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82"/>
                </a:lnSpc>
              </a:pPr>
              <a:r>
                <a:rPr lang="en-US" sz="1086" spc="42" b="true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Hygiene</a:t>
              </a:r>
            </a:p>
            <a:p>
              <a:pPr algn="l">
                <a:lnSpc>
                  <a:spcPts val="1282"/>
                </a:lnSpc>
              </a:pPr>
              <a:r>
                <a:rPr lang="en-US" sz="1086" spc="42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7.00 - 8.00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2362159" y="3355907"/>
              <a:ext cx="2222603" cy="435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82"/>
                </a:lnSpc>
              </a:pPr>
              <a:r>
                <a:rPr lang="en-US" b="true" sz="1086" spc="42">
                  <a:solidFill>
                    <a:srgbClr val="0097B2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r">
                <a:lnSpc>
                  <a:spcPts val="1282"/>
                </a:lnSpc>
              </a:pPr>
              <a:r>
                <a:rPr lang="en-US" sz="1086" spc="42">
                  <a:solidFill>
                    <a:srgbClr val="0097B2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14.00 - 18.00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2138297"/>
              <a:ext cx="3397914" cy="717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108"/>
                </a:lnSpc>
              </a:pPr>
              <a:r>
                <a:rPr lang="en-US" b="true" sz="1786" spc="69">
                  <a:solidFill>
                    <a:srgbClr val="7C7FBA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 / Exercising</a:t>
              </a:r>
            </a:p>
            <a:p>
              <a:pPr algn="r">
                <a:lnSpc>
                  <a:spcPts val="2108"/>
                </a:lnSpc>
              </a:pPr>
              <a:r>
                <a:rPr lang="en-US" sz="1786" spc="6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18.00 - 20.00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2484796" y="1089620"/>
              <a:ext cx="2222603" cy="435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82"/>
                </a:lnSpc>
              </a:pPr>
              <a:r>
                <a:rPr lang="en-US" b="true" sz="1086" spc="42">
                  <a:solidFill>
                    <a:srgbClr val="8FC3A7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282"/>
                </a:lnSpc>
              </a:pPr>
              <a:r>
                <a:rPr lang="en-US" sz="1086" spc="42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20.00 - 21.00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6563040" y="2949637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6408397" y="3303918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4267325" y="1213922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3949648" y="3154202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3781561" y="2033440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2 h</a:t>
              </a:r>
            </a:p>
          </p:txBody>
        </p:sp>
        <p:sp>
          <p:nvSpPr>
            <p:cNvPr name="Freeform 57" id="57"/>
            <p:cNvSpPr/>
            <p:nvPr/>
          </p:nvSpPr>
          <p:spPr>
            <a:xfrm flipH="false" flipV="false" rot="0">
              <a:off x="5183537" y="1402320"/>
              <a:ext cx="2261056" cy="2261056"/>
            </a:xfrm>
            <a:custGeom>
              <a:avLst/>
              <a:gdLst/>
              <a:ahLst/>
              <a:cxnLst/>
              <a:rect r="r" b="b" t="t" l="l"/>
              <a:pathLst>
                <a:path h="2261056" w="2261056">
                  <a:moveTo>
                    <a:pt x="0" y="0"/>
                  </a:moveTo>
                  <a:lnTo>
                    <a:pt x="2261055" y="0"/>
                  </a:lnTo>
                  <a:lnTo>
                    <a:pt x="2261055" y="2261056"/>
                  </a:lnTo>
                  <a:lnTo>
                    <a:pt x="0" y="226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AutoShape 58" id="58"/>
            <p:cNvSpPr/>
            <p:nvPr/>
          </p:nvSpPr>
          <p:spPr>
            <a:xfrm>
              <a:off x="7754875" y="3599344"/>
              <a:ext cx="1030768" cy="300840"/>
            </a:xfrm>
            <a:prstGeom prst="line">
              <a:avLst/>
            </a:prstGeom>
            <a:ln cap="flat" w="12700">
              <a:solidFill>
                <a:srgbClr val="8FC3A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9" id="59"/>
            <p:cNvSpPr/>
            <p:nvPr/>
          </p:nvSpPr>
          <p:spPr>
            <a:xfrm flipV="true">
              <a:off x="3624227" y="2138297"/>
              <a:ext cx="960534" cy="207753"/>
            </a:xfrm>
            <a:prstGeom prst="line">
              <a:avLst/>
            </a:prstGeom>
            <a:ln cap="flat" w="12700">
              <a:solidFill>
                <a:srgbClr val="7C7FBA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0" id="60"/>
            <p:cNvSpPr txBox="true"/>
            <p:nvPr/>
          </p:nvSpPr>
          <p:spPr>
            <a:xfrm rot="0">
              <a:off x="3118786" y="-9525"/>
              <a:ext cx="2222603" cy="5218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18"/>
                </a:lnSpc>
              </a:pPr>
              <a:r>
                <a:rPr lang="en-US" b="true" sz="1286" spc="50">
                  <a:solidFill>
                    <a:srgbClr val="8A7CC0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</a:t>
              </a:r>
            </a:p>
            <a:p>
              <a:pPr algn="r">
                <a:lnSpc>
                  <a:spcPts val="1518"/>
                </a:lnSpc>
              </a:pPr>
              <a:r>
                <a:rPr lang="en-US" sz="1286" spc="50">
                  <a:solidFill>
                    <a:srgbClr val="8A7CC0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21.00 - 22.00</a:t>
              </a:r>
            </a:p>
          </p:txBody>
        </p:sp>
        <p:sp>
          <p:nvSpPr>
            <p:cNvPr name="AutoShape 61" id="61"/>
            <p:cNvSpPr/>
            <p:nvPr/>
          </p:nvSpPr>
          <p:spPr>
            <a:xfrm flipV="true">
              <a:off x="7754875" y="1019938"/>
              <a:ext cx="530857" cy="337988"/>
            </a:xfrm>
            <a:prstGeom prst="line">
              <a:avLst/>
            </a:prstGeom>
            <a:ln cap="flat" w="12700">
              <a:solidFill>
                <a:srgbClr val="3654A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2" id="62"/>
            <p:cNvSpPr/>
            <p:nvPr/>
          </p:nvSpPr>
          <p:spPr>
            <a:xfrm>
              <a:off x="4707399" y="589222"/>
              <a:ext cx="476138" cy="484394"/>
            </a:xfrm>
            <a:prstGeom prst="line">
              <a:avLst/>
            </a:prstGeom>
            <a:ln cap="flat" w="12700">
              <a:solidFill>
                <a:srgbClr val="7C7FBA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3" id="63"/>
            <p:cNvSpPr txBox="true"/>
            <p:nvPr/>
          </p:nvSpPr>
          <p:spPr>
            <a:xfrm rot="0">
              <a:off x="8555894" y="281736"/>
              <a:ext cx="2222603" cy="717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8"/>
                </a:lnSpc>
              </a:pPr>
              <a:r>
                <a:rPr lang="en-US" sz="1786" spc="69" b="true">
                  <a:solidFill>
                    <a:srgbClr val="28509B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Sleeping  </a:t>
              </a:r>
            </a:p>
            <a:p>
              <a:pPr algn="l">
                <a:lnSpc>
                  <a:spcPts val="2108"/>
                </a:lnSpc>
              </a:pPr>
              <a:r>
                <a:rPr lang="en-US" sz="1786" spc="6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22.00 - 7.00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6489928" y="5243625"/>
              <a:ext cx="2222603" cy="717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8"/>
                </a:lnSpc>
              </a:pPr>
              <a:r>
                <a:rPr lang="en-US" sz="1786" spc="69" b="true">
                  <a:solidFill>
                    <a:srgbClr val="0097B2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l">
                <a:lnSpc>
                  <a:spcPts val="2108"/>
                </a:lnSpc>
              </a:pPr>
              <a:r>
                <a:rPr lang="en-US" sz="1786" spc="69">
                  <a:solidFill>
                    <a:srgbClr val="0097B2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9.00 - 13.00</a:t>
              </a:r>
            </a:p>
          </p:txBody>
        </p:sp>
        <p:sp>
          <p:nvSpPr>
            <p:cNvPr name="TextBox 65" id="65"/>
            <p:cNvSpPr txBox="true"/>
            <p:nvPr/>
          </p:nvSpPr>
          <p:spPr>
            <a:xfrm rot="0">
              <a:off x="9102331" y="3756006"/>
              <a:ext cx="2222603" cy="717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8"/>
                </a:lnSpc>
              </a:pPr>
              <a:r>
                <a:rPr lang="en-US" sz="1786" spc="69" b="true">
                  <a:solidFill>
                    <a:srgbClr val="8FC3A7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l">
                <a:lnSpc>
                  <a:spcPts val="2108"/>
                </a:lnSpc>
              </a:pPr>
              <a:r>
                <a:rPr lang="en-US" sz="1786" spc="69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8.00 - 9.00</a:t>
              </a:r>
            </a:p>
          </p:txBody>
        </p:sp>
        <p:sp>
          <p:nvSpPr>
            <p:cNvPr name="TextBox 66" id="66"/>
            <p:cNvSpPr txBox="true"/>
            <p:nvPr/>
          </p:nvSpPr>
          <p:spPr>
            <a:xfrm rot="0">
              <a:off x="3397914" y="4255721"/>
              <a:ext cx="2222603" cy="435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82"/>
                </a:lnSpc>
              </a:pPr>
              <a:r>
                <a:rPr lang="en-US" b="true" sz="1086" spc="42">
                  <a:solidFill>
                    <a:srgbClr val="8FC3A7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282"/>
                </a:lnSpc>
              </a:pPr>
              <a:r>
                <a:rPr lang="en-US" sz="1086" spc="42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13.00 - 14.00</a:t>
              </a:r>
            </a:p>
          </p:txBody>
        </p:sp>
        <p:sp>
          <p:nvSpPr>
            <p:cNvPr name="TextBox 67" id="67"/>
            <p:cNvSpPr txBox="true"/>
            <p:nvPr/>
          </p:nvSpPr>
          <p:spPr>
            <a:xfrm rot="0">
              <a:off x="5532273" y="3803388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68" id="68"/>
            <p:cNvSpPr txBox="true"/>
            <p:nvPr/>
          </p:nvSpPr>
          <p:spPr>
            <a:xfrm rot="0">
              <a:off x="4620874" y="3795328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69" id="69"/>
            <p:cNvSpPr txBox="true"/>
            <p:nvPr/>
          </p:nvSpPr>
          <p:spPr>
            <a:xfrm rot="0">
              <a:off x="6655638" y="2406805"/>
              <a:ext cx="621588" cy="22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7"/>
                </a:lnSpc>
                <a:spcBef>
                  <a:spcPct val="0"/>
                </a:spcBef>
              </a:pPr>
              <a:r>
                <a:rPr lang="en-US" b="true" sz="984" spc="19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06.00</a:t>
              </a:r>
            </a:p>
          </p:txBody>
        </p:sp>
        <p:sp>
          <p:nvSpPr>
            <p:cNvPr name="TextBox 70" id="70"/>
            <p:cNvSpPr txBox="true"/>
            <p:nvPr/>
          </p:nvSpPr>
          <p:spPr>
            <a:xfrm rot="0">
              <a:off x="6026642" y="3268464"/>
              <a:ext cx="579951" cy="22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7"/>
                </a:lnSpc>
                <a:spcBef>
                  <a:spcPct val="0"/>
                </a:spcBef>
              </a:pPr>
              <a:r>
                <a:rPr lang="en-US" b="true" sz="984" spc="19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12.00</a:t>
              </a:r>
            </a:p>
          </p:txBody>
        </p:sp>
        <p:sp>
          <p:nvSpPr>
            <p:cNvPr name="TextBox 71" id="71"/>
            <p:cNvSpPr txBox="true"/>
            <p:nvPr/>
          </p:nvSpPr>
          <p:spPr>
            <a:xfrm rot="0">
              <a:off x="5362259" y="2406805"/>
              <a:ext cx="582294" cy="22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7"/>
                </a:lnSpc>
                <a:spcBef>
                  <a:spcPct val="0"/>
                </a:spcBef>
              </a:pPr>
              <a:r>
                <a:rPr lang="en-US" b="true" sz="984" spc="19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18.00</a:t>
              </a:r>
            </a:p>
          </p:txBody>
        </p:sp>
        <p:sp>
          <p:nvSpPr>
            <p:cNvPr name="TextBox 72" id="72"/>
            <p:cNvSpPr txBox="true"/>
            <p:nvPr/>
          </p:nvSpPr>
          <p:spPr>
            <a:xfrm rot="0">
              <a:off x="5998545" y="1547417"/>
              <a:ext cx="632290" cy="22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77"/>
                </a:lnSpc>
                <a:spcBef>
                  <a:spcPct val="0"/>
                </a:spcBef>
              </a:pPr>
              <a:r>
                <a:rPr lang="en-US" b="true" sz="984" spc="19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00.00</a:t>
              </a:r>
            </a:p>
          </p:txBody>
        </p:sp>
        <p:sp>
          <p:nvSpPr>
            <p:cNvPr name="TextBox 73" id="73"/>
            <p:cNvSpPr txBox="true"/>
            <p:nvPr/>
          </p:nvSpPr>
          <p:spPr>
            <a:xfrm rot="0">
              <a:off x="6333291" y="1474753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9 h</a:t>
              </a:r>
            </a:p>
          </p:txBody>
        </p:sp>
        <p:sp>
          <p:nvSpPr>
            <p:cNvPr name="TextBox 74" id="74"/>
            <p:cNvSpPr txBox="true"/>
            <p:nvPr/>
          </p:nvSpPr>
          <p:spPr>
            <a:xfrm rot="0">
              <a:off x="4006076" y="1492825"/>
              <a:ext cx="2222603" cy="200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7"/>
                </a:lnSpc>
              </a:pPr>
              <a:r>
                <a:rPr lang="en-US" b="true" sz="938" spc="3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AutoShape 75" id="75"/>
            <p:cNvSpPr/>
            <p:nvPr/>
          </p:nvSpPr>
          <p:spPr>
            <a:xfrm>
              <a:off x="6843477" y="4245917"/>
              <a:ext cx="122955" cy="844393"/>
            </a:xfrm>
            <a:prstGeom prst="line">
              <a:avLst/>
            </a:prstGeom>
            <a:ln cap="flat" w="12700">
              <a:solidFill>
                <a:srgbClr val="7C7FBA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76" id="76"/>
          <p:cNvGrpSpPr/>
          <p:nvPr/>
        </p:nvGrpSpPr>
        <p:grpSpPr>
          <a:xfrm rot="0">
            <a:off x="8823470" y="7961074"/>
            <a:ext cx="494561" cy="800176"/>
            <a:chOff x="0" y="0"/>
            <a:chExt cx="852852" cy="1379873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52852" cy="1379873"/>
            </a:xfrm>
            <a:custGeom>
              <a:avLst/>
              <a:gdLst/>
              <a:ahLst/>
              <a:cxnLst/>
              <a:rect r="r" b="b" t="t" l="l"/>
              <a:pathLst>
                <a:path h="1379873" w="852852">
                  <a:moveTo>
                    <a:pt x="203200" y="0"/>
                  </a:moveTo>
                  <a:lnTo>
                    <a:pt x="649652" y="0"/>
                  </a:lnTo>
                  <a:lnTo>
                    <a:pt x="852852" y="1379873"/>
                  </a:lnTo>
                  <a:lnTo>
                    <a:pt x="0" y="1379873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6000"/>
                  </a:srgbClr>
                </a:gs>
                <a:gs pos="100000">
                  <a:srgbClr val="FFF7DE">
                    <a:alpha val="46000"/>
                  </a:srgbClr>
                </a:gs>
              </a:gsLst>
              <a:lin ang="5400000"/>
            </a:gradFill>
          </p:spPr>
        </p:sp>
        <p:sp>
          <p:nvSpPr>
            <p:cNvPr name="TextBox 78" id="78"/>
            <p:cNvSpPr txBox="true"/>
            <p:nvPr/>
          </p:nvSpPr>
          <p:spPr>
            <a:xfrm>
              <a:off x="127000" y="0"/>
              <a:ext cx="598852" cy="1379873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8282834" y="8524852"/>
            <a:ext cx="298499" cy="559386"/>
            <a:chOff x="0" y="0"/>
            <a:chExt cx="587043" cy="1100116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587043" cy="1100116"/>
            </a:xfrm>
            <a:custGeom>
              <a:avLst/>
              <a:gdLst/>
              <a:ahLst/>
              <a:cxnLst/>
              <a:rect r="r" b="b" t="t" l="l"/>
              <a:pathLst>
                <a:path h="1100116" w="587043">
                  <a:moveTo>
                    <a:pt x="203200" y="0"/>
                  </a:moveTo>
                  <a:lnTo>
                    <a:pt x="383843" y="0"/>
                  </a:lnTo>
                  <a:lnTo>
                    <a:pt x="587043" y="1100116"/>
                  </a:lnTo>
                  <a:lnTo>
                    <a:pt x="0" y="110011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53000"/>
                  </a:srgbClr>
                </a:gs>
                <a:gs pos="100000">
                  <a:srgbClr val="FFF7DE">
                    <a:alpha val="53000"/>
                  </a:srgbClr>
                </a:gs>
              </a:gsLst>
              <a:lin ang="5400000"/>
            </a:gradFill>
          </p:spPr>
        </p:sp>
        <p:sp>
          <p:nvSpPr>
            <p:cNvPr name="TextBox 81" id="81"/>
            <p:cNvSpPr txBox="true"/>
            <p:nvPr/>
          </p:nvSpPr>
          <p:spPr>
            <a:xfrm>
              <a:off x="127000" y="0"/>
              <a:ext cx="333043" cy="1100116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8718929" y="8793216"/>
            <a:ext cx="298499" cy="576307"/>
            <a:chOff x="0" y="0"/>
            <a:chExt cx="587043" cy="1133393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587043" cy="1133393"/>
            </a:xfrm>
            <a:custGeom>
              <a:avLst/>
              <a:gdLst/>
              <a:ahLst/>
              <a:cxnLst/>
              <a:rect r="r" b="b" t="t" l="l"/>
              <a:pathLst>
                <a:path h="1133393" w="587043">
                  <a:moveTo>
                    <a:pt x="203200" y="0"/>
                  </a:moveTo>
                  <a:lnTo>
                    <a:pt x="383843" y="0"/>
                  </a:lnTo>
                  <a:lnTo>
                    <a:pt x="587043" y="1133393"/>
                  </a:lnTo>
                  <a:lnTo>
                    <a:pt x="0" y="1133393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53000"/>
                  </a:srgbClr>
                </a:gs>
                <a:gs pos="100000">
                  <a:srgbClr val="FFF7DE">
                    <a:alpha val="53000"/>
                  </a:srgbClr>
                </a:gs>
              </a:gsLst>
              <a:lin ang="5400000"/>
            </a:gradFill>
          </p:spPr>
        </p:sp>
        <p:sp>
          <p:nvSpPr>
            <p:cNvPr name="TextBox 84" id="84"/>
            <p:cNvSpPr txBox="true"/>
            <p:nvPr/>
          </p:nvSpPr>
          <p:spPr>
            <a:xfrm>
              <a:off x="127000" y="0"/>
              <a:ext cx="333043" cy="1133393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-1796035">
            <a:off x="11179413" y="2257741"/>
            <a:ext cx="410563" cy="196253"/>
            <a:chOff x="0" y="0"/>
            <a:chExt cx="708000" cy="338432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708000" cy="338432"/>
            </a:xfrm>
            <a:custGeom>
              <a:avLst/>
              <a:gdLst/>
              <a:ahLst/>
              <a:cxnLst/>
              <a:rect r="r" b="b" t="t" l="l"/>
              <a:pathLst>
                <a:path h="338432" w="708000">
                  <a:moveTo>
                    <a:pt x="203200" y="0"/>
                  </a:moveTo>
                  <a:lnTo>
                    <a:pt x="504800" y="0"/>
                  </a:lnTo>
                  <a:lnTo>
                    <a:pt x="708000" y="338432"/>
                  </a:lnTo>
                  <a:lnTo>
                    <a:pt x="0" y="338432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60000"/>
                  </a:srgbClr>
                </a:gs>
                <a:gs pos="100000">
                  <a:srgbClr val="FFF7DE">
                    <a:alpha val="60000"/>
                  </a:srgbClr>
                </a:gs>
              </a:gsLst>
              <a:lin ang="5400000"/>
            </a:gradFill>
          </p:spPr>
        </p:sp>
        <p:sp>
          <p:nvSpPr>
            <p:cNvPr name="TextBox 87" id="87"/>
            <p:cNvSpPr txBox="true"/>
            <p:nvPr/>
          </p:nvSpPr>
          <p:spPr>
            <a:xfrm>
              <a:off x="127000" y="0"/>
              <a:ext cx="454000" cy="338432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1744401">
            <a:off x="10585085" y="2166002"/>
            <a:ext cx="794862" cy="196600"/>
            <a:chOff x="0" y="0"/>
            <a:chExt cx="1370710" cy="33903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370710" cy="339030"/>
            </a:xfrm>
            <a:custGeom>
              <a:avLst/>
              <a:gdLst/>
              <a:ahLst/>
              <a:cxnLst/>
              <a:rect r="r" b="b" t="t" l="l"/>
              <a:pathLst>
                <a:path h="339030" w="1370710">
                  <a:moveTo>
                    <a:pt x="203200" y="0"/>
                  </a:moveTo>
                  <a:lnTo>
                    <a:pt x="1167510" y="0"/>
                  </a:lnTo>
                  <a:lnTo>
                    <a:pt x="1370710" y="339030"/>
                  </a:lnTo>
                  <a:lnTo>
                    <a:pt x="0" y="339030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65000"/>
                  </a:srgbClr>
                </a:gs>
                <a:gs pos="100000">
                  <a:srgbClr val="FFF7DE">
                    <a:alpha val="65000"/>
                  </a:srgbClr>
                </a:gs>
              </a:gsLst>
              <a:lin ang="5400000"/>
            </a:gradFill>
          </p:spPr>
        </p:sp>
        <p:sp>
          <p:nvSpPr>
            <p:cNvPr name="TextBox 90" id="90"/>
            <p:cNvSpPr txBox="true"/>
            <p:nvPr/>
          </p:nvSpPr>
          <p:spPr>
            <a:xfrm>
              <a:off x="127000" y="0"/>
              <a:ext cx="1116710" cy="33903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91" id="91"/>
          <p:cNvGrpSpPr/>
          <p:nvPr/>
        </p:nvGrpSpPr>
        <p:grpSpPr>
          <a:xfrm rot="1744401">
            <a:off x="10770396" y="1859253"/>
            <a:ext cx="575362" cy="132977"/>
            <a:chOff x="0" y="0"/>
            <a:chExt cx="644099" cy="148863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644099" cy="148863"/>
            </a:xfrm>
            <a:custGeom>
              <a:avLst/>
              <a:gdLst/>
              <a:ahLst/>
              <a:cxnLst/>
              <a:rect r="r" b="b" t="t" l="l"/>
              <a:pathLst>
                <a:path h="148863" w="644099">
                  <a:moveTo>
                    <a:pt x="22385" y="0"/>
                  </a:moveTo>
                  <a:lnTo>
                    <a:pt x="621715" y="0"/>
                  </a:lnTo>
                  <a:cubicBezTo>
                    <a:pt x="627652" y="0"/>
                    <a:pt x="633345" y="2358"/>
                    <a:pt x="637543" y="6556"/>
                  </a:cubicBezTo>
                  <a:cubicBezTo>
                    <a:pt x="641741" y="10754"/>
                    <a:pt x="644099" y="16448"/>
                    <a:pt x="644099" y="22385"/>
                  </a:cubicBezTo>
                  <a:lnTo>
                    <a:pt x="644099" y="126478"/>
                  </a:lnTo>
                  <a:cubicBezTo>
                    <a:pt x="644099" y="132415"/>
                    <a:pt x="641741" y="138109"/>
                    <a:pt x="637543" y="142307"/>
                  </a:cubicBezTo>
                  <a:cubicBezTo>
                    <a:pt x="633345" y="146505"/>
                    <a:pt x="627652" y="148863"/>
                    <a:pt x="621715" y="148863"/>
                  </a:cubicBezTo>
                  <a:lnTo>
                    <a:pt x="22385" y="148863"/>
                  </a:lnTo>
                  <a:cubicBezTo>
                    <a:pt x="16448" y="148863"/>
                    <a:pt x="10754" y="146505"/>
                    <a:pt x="6556" y="142307"/>
                  </a:cubicBezTo>
                  <a:cubicBezTo>
                    <a:pt x="2358" y="138109"/>
                    <a:pt x="0" y="132415"/>
                    <a:pt x="0" y="126478"/>
                  </a:cubicBezTo>
                  <a:lnTo>
                    <a:pt x="0" y="22385"/>
                  </a:lnTo>
                  <a:cubicBezTo>
                    <a:pt x="0" y="16448"/>
                    <a:pt x="2358" y="10754"/>
                    <a:pt x="6556" y="6556"/>
                  </a:cubicBezTo>
                  <a:cubicBezTo>
                    <a:pt x="10754" y="2358"/>
                    <a:pt x="16448" y="0"/>
                    <a:pt x="2238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51000"/>
                  </a:srgbClr>
                </a:gs>
                <a:gs pos="100000">
                  <a:srgbClr val="FFF7DE">
                    <a:alpha val="51000"/>
                  </a:srgbClr>
                </a:gs>
              </a:gsLst>
              <a:lin ang="5400000"/>
            </a:gradFill>
          </p:spPr>
        </p:sp>
        <p:sp>
          <p:nvSpPr>
            <p:cNvPr name="TextBox 93" id="93"/>
            <p:cNvSpPr txBox="true"/>
            <p:nvPr/>
          </p:nvSpPr>
          <p:spPr>
            <a:xfrm>
              <a:off x="0" y="0"/>
              <a:ext cx="644099" cy="148863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-1914028">
            <a:off x="11255980" y="1928809"/>
            <a:ext cx="272122" cy="132977"/>
            <a:chOff x="0" y="0"/>
            <a:chExt cx="304632" cy="148863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304632" cy="148863"/>
            </a:xfrm>
            <a:custGeom>
              <a:avLst/>
              <a:gdLst/>
              <a:ahLst/>
              <a:cxnLst/>
              <a:rect r="r" b="b" t="t" l="l"/>
              <a:pathLst>
                <a:path h="148863" w="304632">
                  <a:moveTo>
                    <a:pt x="47329" y="0"/>
                  </a:moveTo>
                  <a:lnTo>
                    <a:pt x="257303" y="0"/>
                  </a:lnTo>
                  <a:cubicBezTo>
                    <a:pt x="269856" y="0"/>
                    <a:pt x="281894" y="4986"/>
                    <a:pt x="290770" y="13862"/>
                  </a:cubicBezTo>
                  <a:cubicBezTo>
                    <a:pt x="299646" y="22738"/>
                    <a:pt x="304632" y="34777"/>
                    <a:pt x="304632" y="47329"/>
                  </a:cubicBezTo>
                  <a:lnTo>
                    <a:pt x="304632" y="101534"/>
                  </a:lnTo>
                  <a:cubicBezTo>
                    <a:pt x="304632" y="127673"/>
                    <a:pt x="283442" y="148863"/>
                    <a:pt x="257303" y="148863"/>
                  </a:cubicBezTo>
                  <a:lnTo>
                    <a:pt x="47329" y="148863"/>
                  </a:lnTo>
                  <a:cubicBezTo>
                    <a:pt x="21190" y="148863"/>
                    <a:pt x="0" y="127673"/>
                    <a:pt x="0" y="101534"/>
                  </a:cubicBezTo>
                  <a:lnTo>
                    <a:pt x="0" y="47329"/>
                  </a:lnTo>
                  <a:cubicBezTo>
                    <a:pt x="0" y="21190"/>
                    <a:pt x="21190" y="0"/>
                    <a:pt x="4732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52000"/>
                  </a:srgbClr>
                </a:gs>
                <a:gs pos="100000">
                  <a:srgbClr val="FFF7DE">
                    <a:alpha val="52000"/>
                  </a:srgbClr>
                </a:gs>
              </a:gsLst>
              <a:lin ang="5400000"/>
            </a:gradFill>
          </p:spPr>
        </p:sp>
        <p:sp>
          <p:nvSpPr>
            <p:cNvPr name="TextBox 96" id="96"/>
            <p:cNvSpPr txBox="true"/>
            <p:nvPr/>
          </p:nvSpPr>
          <p:spPr>
            <a:xfrm>
              <a:off x="0" y="0"/>
              <a:ext cx="304632" cy="148863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97" id="97"/>
          <p:cNvGrpSpPr/>
          <p:nvPr/>
        </p:nvGrpSpPr>
        <p:grpSpPr>
          <a:xfrm rot="-1395601">
            <a:off x="4091624" y="2604698"/>
            <a:ext cx="129018" cy="110874"/>
            <a:chOff x="0" y="0"/>
            <a:chExt cx="812800" cy="69850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99" id="99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00" id="100"/>
          <p:cNvGrpSpPr/>
          <p:nvPr/>
        </p:nvGrpSpPr>
        <p:grpSpPr>
          <a:xfrm rot="-816748">
            <a:off x="4214265" y="2631730"/>
            <a:ext cx="129018" cy="110874"/>
            <a:chOff x="0" y="0"/>
            <a:chExt cx="812800" cy="6985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02" id="102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03" id="103"/>
          <p:cNvGrpSpPr/>
          <p:nvPr/>
        </p:nvGrpSpPr>
        <p:grpSpPr>
          <a:xfrm rot="-816748">
            <a:off x="4138521" y="2730478"/>
            <a:ext cx="129018" cy="110874"/>
            <a:chOff x="0" y="0"/>
            <a:chExt cx="812800" cy="69850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05" id="105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06" id="106"/>
          <p:cNvGrpSpPr/>
          <p:nvPr/>
        </p:nvGrpSpPr>
        <p:grpSpPr>
          <a:xfrm rot="-1395601">
            <a:off x="4253940" y="2740322"/>
            <a:ext cx="129018" cy="110874"/>
            <a:chOff x="0" y="0"/>
            <a:chExt cx="812800" cy="69850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08" id="108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09" id="109"/>
          <p:cNvGrpSpPr/>
          <p:nvPr/>
        </p:nvGrpSpPr>
        <p:grpSpPr>
          <a:xfrm rot="-816748">
            <a:off x="4376581" y="2767355"/>
            <a:ext cx="129018" cy="110874"/>
            <a:chOff x="0" y="0"/>
            <a:chExt cx="812800" cy="698500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11" id="111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2" id="112"/>
          <p:cNvGrpSpPr/>
          <p:nvPr/>
        </p:nvGrpSpPr>
        <p:grpSpPr>
          <a:xfrm rot="-816748">
            <a:off x="4300837" y="2866102"/>
            <a:ext cx="129018" cy="110874"/>
            <a:chOff x="0" y="0"/>
            <a:chExt cx="812800" cy="69850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14" id="114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5" id="115"/>
          <p:cNvGrpSpPr/>
          <p:nvPr/>
        </p:nvGrpSpPr>
        <p:grpSpPr>
          <a:xfrm rot="-1395601">
            <a:off x="4295956" y="2535636"/>
            <a:ext cx="129018" cy="110874"/>
            <a:chOff x="0" y="0"/>
            <a:chExt cx="812800" cy="698500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17" id="117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8" id="118"/>
          <p:cNvGrpSpPr/>
          <p:nvPr/>
        </p:nvGrpSpPr>
        <p:grpSpPr>
          <a:xfrm rot="-816748">
            <a:off x="4418597" y="2562668"/>
            <a:ext cx="129018" cy="110874"/>
            <a:chOff x="0" y="0"/>
            <a:chExt cx="812800" cy="698500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20" id="120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21" id="121"/>
          <p:cNvGrpSpPr/>
          <p:nvPr/>
        </p:nvGrpSpPr>
        <p:grpSpPr>
          <a:xfrm rot="-1796298">
            <a:off x="3168876" y="2644078"/>
            <a:ext cx="2001662" cy="1237140"/>
            <a:chOff x="0" y="0"/>
            <a:chExt cx="3451793" cy="2133403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0" y="0"/>
              <a:ext cx="3451794" cy="2133403"/>
            </a:xfrm>
            <a:custGeom>
              <a:avLst/>
              <a:gdLst/>
              <a:ahLst/>
              <a:cxnLst/>
              <a:rect r="r" b="b" t="t" l="l"/>
              <a:pathLst>
                <a:path h="2133403" w="3451794">
                  <a:moveTo>
                    <a:pt x="203200" y="0"/>
                  </a:moveTo>
                  <a:lnTo>
                    <a:pt x="3248593" y="0"/>
                  </a:lnTo>
                  <a:lnTo>
                    <a:pt x="3451794" y="2133403"/>
                  </a:lnTo>
                  <a:lnTo>
                    <a:pt x="0" y="2133403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3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/>
            </a:gradFill>
          </p:spPr>
        </p:sp>
        <p:sp>
          <p:nvSpPr>
            <p:cNvPr name="TextBox 123" id="123"/>
            <p:cNvSpPr txBox="true"/>
            <p:nvPr/>
          </p:nvSpPr>
          <p:spPr>
            <a:xfrm>
              <a:off x="127000" y="0"/>
              <a:ext cx="3197793" cy="2133403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24" id="124"/>
          <p:cNvGrpSpPr/>
          <p:nvPr/>
        </p:nvGrpSpPr>
        <p:grpSpPr>
          <a:xfrm rot="-816748">
            <a:off x="4342853" y="2661415"/>
            <a:ext cx="129018" cy="110874"/>
            <a:chOff x="0" y="0"/>
            <a:chExt cx="812800" cy="698500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26" id="126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13069962" y="5927366"/>
            <a:ext cx="634420" cy="617956"/>
            <a:chOff x="0" y="0"/>
            <a:chExt cx="1094034" cy="1065642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0"/>
              <a:ext cx="1094034" cy="1065642"/>
            </a:xfrm>
            <a:custGeom>
              <a:avLst/>
              <a:gdLst/>
              <a:ahLst/>
              <a:cxnLst/>
              <a:rect r="r" b="b" t="t" l="l"/>
              <a:pathLst>
                <a:path h="1065642" w="1094034">
                  <a:moveTo>
                    <a:pt x="203200" y="0"/>
                  </a:moveTo>
                  <a:lnTo>
                    <a:pt x="890834" y="0"/>
                  </a:lnTo>
                  <a:lnTo>
                    <a:pt x="1094034" y="1065642"/>
                  </a:lnTo>
                  <a:lnTo>
                    <a:pt x="0" y="1065642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6000"/>
                  </a:srgbClr>
                </a:gs>
                <a:gs pos="100000">
                  <a:srgbClr val="FFF7DE">
                    <a:alpha val="46000"/>
                  </a:srgbClr>
                </a:gs>
              </a:gsLst>
              <a:lin ang="5400000"/>
            </a:gradFill>
          </p:spPr>
        </p:sp>
        <p:sp>
          <p:nvSpPr>
            <p:cNvPr name="TextBox 129" id="129"/>
            <p:cNvSpPr txBox="true"/>
            <p:nvPr/>
          </p:nvSpPr>
          <p:spPr>
            <a:xfrm>
              <a:off x="127000" y="0"/>
              <a:ext cx="840034" cy="1065642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30" id="130"/>
          <p:cNvGrpSpPr/>
          <p:nvPr/>
        </p:nvGrpSpPr>
        <p:grpSpPr>
          <a:xfrm rot="-816748">
            <a:off x="4010466" y="2702075"/>
            <a:ext cx="129018" cy="110874"/>
            <a:chOff x="0" y="0"/>
            <a:chExt cx="812800" cy="698500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88000"/>
                  </a:srgbClr>
                </a:gs>
                <a:gs pos="100000">
                  <a:srgbClr val="FFF7DE">
                    <a:alpha val="88000"/>
                  </a:srgbClr>
                </a:gs>
              </a:gsLst>
              <a:lin ang="5400000"/>
            </a:gradFill>
          </p:spPr>
        </p:sp>
        <p:sp>
          <p:nvSpPr>
            <p:cNvPr name="TextBox 132" id="132"/>
            <p:cNvSpPr txBox="true"/>
            <p:nvPr/>
          </p:nvSpPr>
          <p:spPr>
            <a:xfrm>
              <a:off x="114300" y="0"/>
              <a:ext cx="584200" cy="698500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33" id="133"/>
          <p:cNvGrpSpPr/>
          <p:nvPr/>
        </p:nvGrpSpPr>
        <p:grpSpPr>
          <a:xfrm rot="-5400000">
            <a:off x="4003253" y="6020622"/>
            <a:ext cx="957775" cy="134138"/>
            <a:chOff x="0" y="0"/>
            <a:chExt cx="1651648" cy="231316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1651648" cy="231316"/>
            </a:xfrm>
            <a:custGeom>
              <a:avLst/>
              <a:gdLst/>
              <a:ahLst/>
              <a:cxnLst/>
              <a:rect r="r" b="b" t="t" l="l"/>
              <a:pathLst>
                <a:path h="231316" w="1651648">
                  <a:moveTo>
                    <a:pt x="203200" y="0"/>
                  </a:moveTo>
                  <a:lnTo>
                    <a:pt x="1448448" y="0"/>
                  </a:lnTo>
                  <a:lnTo>
                    <a:pt x="1651648" y="231316"/>
                  </a:lnTo>
                  <a:lnTo>
                    <a:pt x="0" y="23131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FB606">
                    <a:alpha val="69000"/>
                  </a:srgbClr>
                </a:gs>
                <a:gs pos="50000">
                  <a:srgbClr val="FAEA93">
                    <a:alpha val="69000"/>
                  </a:srgbClr>
                </a:gs>
                <a:gs pos="100000">
                  <a:srgbClr val="FFFFFF">
                    <a:alpha val="69000"/>
                  </a:srgbClr>
                </a:gs>
              </a:gsLst>
              <a:lin ang="5400000"/>
            </a:gradFill>
          </p:spPr>
        </p:sp>
        <p:sp>
          <p:nvSpPr>
            <p:cNvPr name="TextBox 135" id="135"/>
            <p:cNvSpPr txBox="true"/>
            <p:nvPr/>
          </p:nvSpPr>
          <p:spPr>
            <a:xfrm>
              <a:off x="127000" y="0"/>
              <a:ext cx="1397648" cy="231316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36" id="136"/>
          <p:cNvGrpSpPr/>
          <p:nvPr/>
        </p:nvGrpSpPr>
        <p:grpSpPr>
          <a:xfrm rot="-5400000">
            <a:off x="3378075" y="6380936"/>
            <a:ext cx="957775" cy="134138"/>
            <a:chOff x="0" y="0"/>
            <a:chExt cx="1651648" cy="231316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0"/>
              <a:ext cx="1651648" cy="231316"/>
            </a:xfrm>
            <a:custGeom>
              <a:avLst/>
              <a:gdLst/>
              <a:ahLst/>
              <a:cxnLst/>
              <a:rect r="r" b="b" t="t" l="l"/>
              <a:pathLst>
                <a:path h="231316" w="1651648">
                  <a:moveTo>
                    <a:pt x="203200" y="0"/>
                  </a:moveTo>
                  <a:lnTo>
                    <a:pt x="1448448" y="0"/>
                  </a:lnTo>
                  <a:lnTo>
                    <a:pt x="1651648" y="231316"/>
                  </a:lnTo>
                  <a:lnTo>
                    <a:pt x="0" y="23131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FB606">
                    <a:alpha val="55000"/>
                  </a:srgbClr>
                </a:gs>
                <a:gs pos="50000">
                  <a:srgbClr val="FAEA93">
                    <a:alpha val="55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5400000"/>
            </a:gradFill>
          </p:spPr>
        </p:sp>
        <p:sp>
          <p:nvSpPr>
            <p:cNvPr name="TextBox 138" id="138"/>
            <p:cNvSpPr txBox="true"/>
            <p:nvPr/>
          </p:nvSpPr>
          <p:spPr>
            <a:xfrm>
              <a:off x="127000" y="0"/>
              <a:ext cx="1397648" cy="231316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13567588" y="3381505"/>
            <a:ext cx="672531" cy="811483"/>
            <a:chOff x="0" y="0"/>
            <a:chExt cx="896708" cy="1081978"/>
          </a:xfrm>
        </p:grpSpPr>
        <p:grpSp>
          <p:nvGrpSpPr>
            <p:cNvPr name="Group 140" id="140"/>
            <p:cNvGrpSpPr/>
            <p:nvPr/>
          </p:nvGrpSpPr>
          <p:grpSpPr>
            <a:xfrm rot="-5400000">
              <a:off x="273611" y="969717"/>
              <a:ext cx="120751" cy="103770"/>
              <a:chOff x="0" y="0"/>
              <a:chExt cx="812800" cy="698500"/>
            </a:xfrm>
          </p:grpSpPr>
          <p:sp>
            <p:nvSpPr>
              <p:cNvPr name="Freeform 141" id="141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42" id="142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43" id="143"/>
            <p:cNvGrpSpPr/>
            <p:nvPr/>
          </p:nvGrpSpPr>
          <p:grpSpPr>
            <a:xfrm rot="-5400000">
              <a:off x="95280" y="301872"/>
              <a:ext cx="120751" cy="103770"/>
              <a:chOff x="0" y="0"/>
              <a:chExt cx="812800" cy="698500"/>
            </a:xfrm>
          </p:grpSpPr>
          <p:sp>
            <p:nvSpPr>
              <p:cNvPr name="Freeform 144" id="144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45" id="145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46" id="146"/>
            <p:cNvGrpSpPr/>
            <p:nvPr/>
          </p:nvGrpSpPr>
          <p:grpSpPr>
            <a:xfrm rot="-5400000">
              <a:off x="144441" y="708589"/>
              <a:ext cx="120751" cy="103770"/>
              <a:chOff x="0" y="0"/>
              <a:chExt cx="812800" cy="698500"/>
            </a:xfrm>
          </p:grpSpPr>
          <p:sp>
            <p:nvSpPr>
              <p:cNvPr name="Freeform 147" id="147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48" id="148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49" id="149"/>
            <p:cNvGrpSpPr/>
            <p:nvPr/>
          </p:nvGrpSpPr>
          <p:grpSpPr>
            <a:xfrm rot="-5400000">
              <a:off x="519083" y="495233"/>
              <a:ext cx="120751" cy="103770"/>
              <a:chOff x="0" y="0"/>
              <a:chExt cx="812800" cy="698500"/>
            </a:xfrm>
          </p:grpSpPr>
          <p:sp>
            <p:nvSpPr>
              <p:cNvPr name="Freeform 150" id="150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51" id="151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52" id="152"/>
            <p:cNvGrpSpPr/>
            <p:nvPr/>
          </p:nvGrpSpPr>
          <p:grpSpPr>
            <a:xfrm rot="-5400000">
              <a:off x="784448" y="349547"/>
              <a:ext cx="120751" cy="103770"/>
              <a:chOff x="0" y="0"/>
              <a:chExt cx="812800" cy="698500"/>
            </a:xfrm>
          </p:grpSpPr>
          <p:sp>
            <p:nvSpPr>
              <p:cNvPr name="Freeform 153" id="153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54" id="154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55" id="155"/>
            <p:cNvGrpSpPr/>
            <p:nvPr/>
          </p:nvGrpSpPr>
          <p:grpSpPr>
            <a:xfrm rot="-5400000">
              <a:off x="-8490" y="457598"/>
              <a:ext cx="120751" cy="103770"/>
              <a:chOff x="0" y="0"/>
              <a:chExt cx="812800" cy="698500"/>
            </a:xfrm>
          </p:grpSpPr>
          <p:sp>
            <p:nvSpPr>
              <p:cNvPr name="Freeform 156" id="156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57" id="157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58" id="158"/>
            <p:cNvGrpSpPr/>
            <p:nvPr/>
          </p:nvGrpSpPr>
          <p:grpSpPr>
            <a:xfrm rot="-5400000">
              <a:off x="364681" y="137421"/>
              <a:ext cx="120751" cy="103770"/>
              <a:chOff x="0" y="0"/>
              <a:chExt cx="812800" cy="698500"/>
            </a:xfrm>
          </p:grpSpPr>
          <p:sp>
            <p:nvSpPr>
              <p:cNvPr name="Freeform 159" id="159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60" id="160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61" id="161"/>
            <p:cNvGrpSpPr/>
            <p:nvPr/>
          </p:nvGrpSpPr>
          <p:grpSpPr>
            <a:xfrm rot="-5400000">
              <a:off x="603393" y="8490"/>
              <a:ext cx="120751" cy="103770"/>
              <a:chOff x="0" y="0"/>
              <a:chExt cx="812800" cy="698500"/>
            </a:xfrm>
          </p:grpSpPr>
          <p:sp>
            <p:nvSpPr>
              <p:cNvPr name="Freeform 162" id="162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63" id="163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64" id="164"/>
            <p:cNvGrpSpPr/>
            <p:nvPr/>
          </p:nvGrpSpPr>
          <p:grpSpPr>
            <a:xfrm rot="-5400000">
              <a:off x="655278" y="778997"/>
              <a:ext cx="120751" cy="103770"/>
              <a:chOff x="0" y="0"/>
              <a:chExt cx="812800" cy="698500"/>
            </a:xfrm>
          </p:grpSpPr>
          <p:sp>
            <p:nvSpPr>
              <p:cNvPr name="Freeform 165" id="165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EFB606">
                      <a:alpha val="81000"/>
                    </a:srgbClr>
                  </a:gs>
                  <a:gs pos="50000">
                    <a:srgbClr val="FAEA93">
                      <a:alpha val="81000"/>
                    </a:srgbClr>
                  </a:gs>
                  <a:gs pos="100000">
                    <a:srgbClr val="FFFFFF">
                      <a:alpha val="8100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66" id="166"/>
              <p:cNvSpPr txBox="true"/>
              <p:nvPr/>
            </p:nvSpPr>
            <p:spPr>
              <a:xfrm>
                <a:off x="114300" y="0"/>
                <a:ext cx="584200" cy="698500"/>
              </a:xfrm>
              <a:prstGeom prst="rect">
                <a:avLst/>
              </a:prstGeom>
            </p:spPr>
            <p:txBody>
              <a:bodyPr anchor="ctr" rtlCol="false" tIns="40845" lIns="40845" bIns="40845" rIns="40845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</p:grpSp>
      <p:grpSp>
        <p:nvGrpSpPr>
          <p:cNvPr name="Group 167" id="167"/>
          <p:cNvGrpSpPr/>
          <p:nvPr/>
        </p:nvGrpSpPr>
        <p:grpSpPr>
          <a:xfrm rot="-7235356">
            <a:off x="13441636" y="3814958"/>
            <a:ext cx="681174" cy="204080"/>
            <a:chOff x="0" y="0"/>
            <a:chExt cx="2502926" cy="749879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0" y="0"/>
              <a:ext cx="2502926" cy="749879"/>
            </a:xfrm>
            <a:custGeom>
              <a:avLst/>
              <a:gdLst/>
              <a:ahLst/>
              <a:cxnLst/>
              <a:rect r="r" b="b" t="t" l="l"/>
              <a:pathLst>
                <a:path h="749879" w="2502926">
                  <a:moveTo>
                    <a:pt x="203200" y="0"/>
                  </a:moveTo>
                  <a:lnTo>
                    <a:pt x="2299726" y="0"/>
                  </a:lnTo>
                  <a:lnTo>
                    <a:pt x="2502926" y="749879"/>
                  </a:lnTo>
                  <a:lnTo>
                    <a:pt x="0" y="749879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3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/>
            </a:gradFill>
          </p:spPr>
        </p:sp>
        <p:sp>
          <p:nvSpPr>
            <p:cNvPr name="TextBox 169" id="169"/>
            <p:cNvSpPr txBox="true"/>
            <p:nvPr/>
          </p:nvSpPr>
          <p:spPr>
            <a:xfrm>
              <a:off x="127000" y="0"/>
              <a:ext cx="2248926" cy="749879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70" id="170"/>
          <p:cNvGrpSpPr/>
          <p:nvPr/>
        </p:nvGrpSpPr>
        <p:grpSpPr>
          <a:xfrm rot="-1685544">
            <a:off x="13690713" y="3471785"/>
            <a:ext cx="543021" cy="162971"/>
            <a:chOff x="0" y="0"/>
            <a:chExt cx="1995294" cy="598826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0" y="0"/>
              <a:ext cx="1995294" cy="598826"/>
            </a:xfrm>
            <a:custGeom>
              <a:avLst/>
              <a:gdLst/>
              <a:ahLst/>
              <a:cxnLst/>
              <a:rect r="r" b="b" t="t" l="l"/>
              <a:pathLst>
                <a:path h="598826" w="1995294">
                  <a:moveTo>
                    <a:pt x="203200" y="0"/>
                  </a:moveTo>
                  <a:lnTo>
                    <a:pt x="1792094" y="0"/>
                  </a:lnTo>
                  <a:lnTo>
                    <a:pt x="1995294" y="598826"/>
                  </a:lnTo>
                  <a:lnTo>
                    <a:pt x="0" y="59882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3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/>
            </a:gradFill>
          </p:spPr>
        </p:sp>
        <p:sp>
          <p:nvSpPr>
            <p:cNvPr name="TextBox 172" id="172"/>
            <p:cNvSpPr txBox="true"/>
            <p:nvPr/>
          </p:nvSpPr>
          <p:spPr>
            <a:xfrm>
              <a:off x="127000" y="0"/>
              <a:ext cx="1741294" cy="598826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73" id="173"/>
          <p:cNvGrpSpPr/>
          <p:nvPr/>
        </p:nvGrpSpPr>
        <p:grpSpPr>
          <a:xfrm rot="9118889">
            <a:off x="13793926" y="3610619"/>
            <a:ext cx="498911" cy="162971"/>
            <a:chOff x="0" y="0"/>
            <a:chExt cx="1833213" cy="598826"/>
          </a:xfrm>
        </p:grpSpPr>
        <p:sp>
          <p:nvSpPr>
            <p:cNvPr name="Freeform 174" id="174"/>
            <p:cNvSpPr/>
            <p:nvPr/>
          </p:nvSpPr>
          <p:spPr>
            <a:xfrm flipH="false" flipV="false" rot="0">
              <a:off x="0" y="0"/>
              <a:ext cx="1833213" cy="598826"/>
            </a:xfrm>
            <a:custGeom>
              <a:avLst/>
              <a:gdLst/>
              <a:ahLst/>
              <a:cxnLst/>
              <a:rect r="r" b="b" t="t" l="l"/>
              <a:pathLst>
                <a:path h="598826" w="1833213">
                  <a:moveTo>
                    <a:pt x="203200" y="0"/>
                  </a:moveTo>
                  <a:lnTo>
                    <a:pt x="1630013" y="0"/>
                  </a:lnTo>
                  <a:lnTo>
                    <a:pt x="1833213" y="598826"/>
                  </a:lnTo>
                  <a:lnTo>
                    <a:pt x="0" y="59882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3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/>
            </a:gradFill>
          </p:spPr>
        </p:sp>
        <p:sp>
          <p:nvSpPr>
            <p:cNvPr name="TextBox 175" id="175"/>
            <p:cNvSpPr txBox="true"/>
            <p:nvPr/>
          </p:nvSpPr>
          <p:spPr>
            <a:xfrm>
              <a:off x="127000" y="0"/>
              <a:ext cx="1579213" cy="598826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76" id="176"/>
          <p:cNvGrpSpPr/>
          <p:nvPr/>
        </p:nvGrpSpPr>
        <p:grpSpPr>
          <a:xfrm rot="3528901">
            <a:off x="13788400" y="3849400"/>
            <a:ext cx="416328" cy="165281"/>
            <a:chOff x="0" y="0"/>
            <a:chExt cx="1529767" cy="607313"/>
          </a:xfrm>
        </p:grpSpPr>
        <p:sp>
          <p:nvSpPr>
            <p:cNvPr name="Freeform 177" id="177"/>
            <p:cNvSpPr/>
            <p:nvPr/>
          </p:nvSpPr>
          <p:spPr>
            <a:xfrm flipH="false" flipV="false" rot="0">
              <a:off x="0" y="0"/>
              <a:ext cx="1529767" cy="607313"/>
            </a:xfrm>
            <a:custGeom>
              <a:avLst/>
              <a:gdLst/>
              <a:ahLst/>
              <a:cxnLst/>
              <a:rect r="r" b="b" t="t" l="l"/>
              <a:pathLst>
                <a:path h="607313" w="1529767">
                  <a:moveTo>
                    <a:pt x="203200" y="0"/>
                  </a:moveTo>
                  <a:lnTo>
                    <a:pt x="1326567" y="0"/>
                  </a:lnTo>
                  <a:lnTo>
                    <a:pt x="1529767" y="607313"/>
                  </a:lnTo>
                  <a:lnTo>
                    <a:pt x="0" y="607313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3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/>
            </a:gradFill>
          </p:spPr>
        </p:sp>
        <p:sp>
          <p:nvSpPr>
            <p:cNvPr name="TextBox 178" id="178"/>
            <p:cNvSpPr txBox="true"/>
            <p:nvPr/>
          </p:nvSpPr>
          <p:spPr>
            <a:xfrm>
              <a:off x="127000" y="0"/>
              <a:ext cx="1275767" cy="607313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79" id="179"/>
          <p:cNvGrpSpPr/>
          <p:nvPr/>
        </p:nvGrpSpPr>
        <p:grpSpPr>
          <a:xfrm rot="-1796298">
            <a:off x="9315043" y="1685851"/>
            <a:ext cx="2001662" cy="635830"/>
            <a:chOff x="0" y="0"/>
            <a:chExt cx="3451793" cy="1096466"/>
          </a:xfrm>
        </p:grpSpPr>
        <p:sp>
          <p:nvSpPr>
            <p:cNvPr name="Freeform 180" id="180"/>
            <p:cNvSpPr/>
            <p:nvPr/>
          </p:nvSpPr>
          <p:spPr>
            <a:xfrm flipH="false" flipV="false" rot="0">
              <a:off x="0" y="0"/>
              <a:ext cx="3451794" cy="1096466"/>
            </a:xfrm>
            <a:custGeom>
              <a:avLst/>
              <a:gdLst/>
              <a:ahLst/>
              <a:cxnLst/>
              <a:rect r="r" b="b" t="t" l="l"/>
              <a:pathLst>
                <a:path h="1096466" w="3451794">
                  <a:moveTo>
                    <a:pt x="203200" y="0"/>
                  </a:moveTo>
                  <a:lnTo>
                    <a:pt x="3248593" y="0"/>
                  </a:lnTo>
                  <a:lnTo>
                    <a:pt x="3451794" y="1096466"/>
                  </a:lnTo>
                  <a:lnTo>
                    <a:pt x="0" y="109646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FB606">
                    <a:alpha val="17000"/>
                  </a:srgbClr>
                </a:gs>
                <a:gs pos="50000">
                  <a:srgbClr val="FAEA93">
                    <a:alpha val="17000"/>
                  </a:srgbClr>
                </a:gs>
                <a:gs pos="100000">
                  <a:srgbClr val="FFFFFF">
                    <a:alpha val="17000"/>
                  </a:srgbClr>
                </a:gs>
              </a:gsLst>
              <a:lin ang="5400000"/>
            </a:gradFill>
          </p:spPr>
        </p:sp>
        <p:sp>
          <p:nvSpPr>
            <p:cNvPr name="TextBox 181" id="181"/>
            <p:cNvSpPr txBox="true"/>
            <p:nvPr/>
          </p:nvSpPr>
          <p:spPr>
            <a:xfrm>
              <a:off x="127000" y="0"/>
              <a:ext cx="3197793" cy="1096466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182" id="182"/>
          <p:cNvSpPr txBox="true"/>
          <p:nvPr/>
        </p:nvSpPr>
        <p:spPr>
          <a:xfrm rot="-1818281">
            <a:off x="3962834" y="4231214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04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2378676" y="987530"/>
            <a:ext cx="7896840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LIGHTING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 LAYERS  </a:t>
            </a:r>
          </a:p>
        </p:txBody>
      </p:sp>
      <p:sp>
        <p:nvSpPr>
          <p:cNvPr name="TextBox 185" id="185"/>
          <p:cNvSpPr txBox="true"/>
          <p:nvPr/>
        </p:nvSpPr>
        <p:spPr>
          <a:xfrm rot="-1818281">
            <a:off x="8926129" y="9598194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186" id="186"/>
          <p:cNvSpPr txBox="true"/>
          <p:nvPr/>
        </p:nvSpPr>
        <p:spPr>
          <a:xfrm rot="1887987">
            <a:off x="8348032" y="9614260"/>
            <a:ext cx="311186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0.8 m</a:t>
            </a:r>
          </a:p>
        </p:txBody>
      </p:sp>
      <p:sp>
        <p:nvSpPr>
          <p:cNvPr name="TextBox 187" id="187"/>
          <p:cNvSpPr txBox="true"/>
          <p:nvPr/>
        </p:nvSpPr>
        <p:spPr>
          <a:xfrm rot="-1818281">
            <a:off x="9299336" y="9039910"/>
            <a:ext cx="256037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188" id="188"/>
          <p:cNvSpPr txBox="true"/>
          <p:nvPr/>
        </p:nvSpPr>
        <p:spPr>
          <a:xfrm rot="1887987">
            <a:off x="9357921" y="8595566"/>
            <a:ext cx="311186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3.7 m</a:t>
            </a:r>
          </a:p>
        </p:txBody>
      </p:sp>
      <p:sp>
        <p:nvSpPr>
          <p:cNvPr name="TextBox 189" id="189"/>
          <p:cNvSpPr txBox="true"/>
          <p:nvPr/>
        </p:nvSpPr>
        <p:spPr>
          <a:xfrm rot="1887987">
            <a:off x="3305915" y="4283754"/>
            <a:ext cx="311186" cy="12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767" spc="29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0.8 m</a:t>
            </a:r>
          </a:p>
        </p:txBody>
      </p:sp>
      <p:sp>
        <p:nvSpPr>
          <p:cNvPr name="TextBox 190" id="190"/>
          <p:cNvSpPr txBox="true"/>
          <p:nvPr/>
        </p:nvSpPr>
        <p:spPr>
          <a:xfrm rot="0">
            <a:off x="15195035" y="5549573"/>
            <a:ext cx="1781175" cy="37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5"/>
              </a:lnSpc>
              <a:spcBef>
                <a:spcPct val="0"/>
              </a:spcBef>
            </a:pPr>
            <a:r>
              <a:rPr lang="en-US" sz="2487" spc="97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Task lighting</a:t>
            </a:r>
          </a:p>
        </p:txBody>
      </p:sp>
      <p:sp>
        <p:nvSpPr>
          <p:cNvPr name="TextBox 191" id="191"/>
          <p:cNvSpPr txBox="true"/>
          <p:nvPr/>
        </p:nvSpPr>
        <p:spPr>
          <a:xfrm rot="0">
            <a:off x="1444730" y="2043198"/>
            <a:ext cx="2360116" cy="37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5"/>
              </a:lnSpc>
              <a:spcBef>
                <a:spcPct val="0"/>
              </a:spcBef>
            </a:pPr>
            <a:r>
              <a:rPr lang="en-US" sz="2487" spc="97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Ambient</a:t>
            </a:r>
            <a:r>
              <a:rPr lang="en-US" sz="2487" spc="97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lighting</a:t>
            </a:r>
          </a:p>
        </p:txBody>
      </p:sp>
      <p:sp>
        <p:nvSpPr>
          <p:cNvPr name="TextBox 192" id="192"/>
          <p:cNvSpPr txBox="true"/>
          <p:nvPr/>
        </p:nvSpPr>
        <p:spPr>
          <a:xfrm rot="0">
            <a:off x="10020780" y="639042"/>
            <a:ext cx="2441228" cy="368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6"/>
              </a:lnSpc>
              <a:spcBef>
                <a:spcPct val="0"/>
              </a:spcBef>
            </a:pPr>
            <a:r>
              <a:rPr lang="en-US" sz="2437" spc="95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Circadian lighting</a:t>
            </a:r>
          </a:p>
        </p:txBody>
      </p:sp>
      <p:sp>
        <p:nvSpPr>
          <p:cNvPr name="TextBox 193" id="193"/>
          <p:cNvSpPr txBox="true"/>
          <p:nvPr/>
        </p:nvSpPr>
        <p:spPr>
          <a:xfrm rot="0">
            <a:off x="13527310" y="1954909"/>
            <a:ext cx="2612827" cy="368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6"/>
              </a:lnSpc>
              <a:spcBef>
                <a:spcPct val="0"/>
              </a:spcBef>
            </a:pPr>
            <a:r>
              <a:rPr lang="en-US" sz="2437" spc="95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Navigating </a:t>
            </a:r>
            <a:r>
              <a:rPr lang="en-US" sz="2437" spc="95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lighting</a:t>
            </a:r>
          </a:p>
        </p:txBody>
      </p:sp>
      <p:sp>
        <p:nvSpPr>
          <p:cNvPr name="TextBox 194" id="194"/>
          <p:cNvSpPr txBox="true"/>
          <p:nvPr/>
        </p:nvSpPr>
        <p:spPr>
          <a:xfrm rot="0">
            <a:off x="2227128" y="7716335"/>
            <a:ext cx="2612827" cy="368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6"/>
              </a:lnSpc>
              <a:spcBef>
                <a:spcPct val="0"/>
              </a:spcBef>
            </a:pPr>
            <a:r>
              <a:rPr lang="en-US" sz="2437" spc="95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Navigating </a:t>
            </a:r>
            <a:r>
              <a:rPr lang="en-US" sz="2437" spc="95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lighting</a:t>
            </a:r>
          </a:p>
        </p:txBody>
      </p:sp>
      <p:sp>
        <p:nvSpPr>
          <p:cNvPr name="TextBox 195" id="195"/>
          <p:cNvSpPr txBox="true"/>
          <p:nvPr/>
        </p:nvSpPr>
        <p:spPr>
          <a:xfrm rot="0">
            <a:off x="10272420" y="9106856"/>
            <a:ext cx="1781175" cy="37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5"/>
              </a:lnSpc>
              <a:spcBef>
                <a:spcPct val="0"/>
              </a:spcBef>
            </a:pPr>
            <a:r>
              <a:rPr lang="en-US" sz="2487" spc="97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Task lighting</a:t>
            </a:r>
          </a:p>
        </p:txBody>
      </p:sp>
      <p:sp>
        <p:nvSpPr>
          <p:cNvPr name="TextBox 196" id="196"/>
          <p:cNvSpPr txBox="true"/>
          <p:nvPr/>
        </p:nvSpPr>
        <p:spPr>
          <a:xfrm rot="0">
            <a:off x="15492655" y="6047447"/>
            <a:ext cx="1408867" cy="329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1"/>
              </a:lnSpc>
              <a:spcBef>
                <a:spcPct val="0"/>
              </a:spcBef>
            </a:pPr>
            <a:r>
              <a:rPr lang="en-US" sz="2187" spc="85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(individual)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03308" y="6118181"/>
            <a:ext cx="1194983" cy="3319398"/>
          </a:xfrm>
          <a:custGeom>
            <a:avLst/>
            <a:gdLst/>
            <a:ahLst/>
            <a:cxnLst/>
            <a:rect r="r" b="b" t="t" l="l"/>
            <a:pathLst>
              <a:path h="3319398" w="1194983">
                <a:moveTo>
                  <a:pt x="0" y="0"/>
                </a:moveTo>
                <a:lnTo>
                  <a:pt x="1194983" y="0"/>
                </a:lnTo>
                <a:lnTo>
                  <a:pt x="1194983" y="3319398"/>
                </a:lnTo>
                <a:lnTo>
                  <a:pt x="0" y="331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4184" y="430983"/>
            <a:ext cx="5682808" cy="5141588"/>
          </a:xfrm>
          <a:custGeom>
            <a:avLst/>
            <a:gdLst/>
            <a:ahLst/>
            <a:cxnLst/>
            <a:rect r="r" b="b" t="t" l="l"/>
            <a:pathLst>
              <a:path h="5141588" w="5682808">
                <a:moveTo>
                  <a:pt x="0" y="0"/>
                </a:moveTo>
                <a:lnTo>
                  <a:pt x="5682808" y="0"/>
                </a:lnTo>
                <a:lnTo>
                  <a:pt x="5682808" y="5141588"/>
                </a:lnTo>
                <a:lnTo>
                  <a:pt x="0" y="514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71878" y="2589135"/>
            <a:ext cx="9757350" cy="5300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38"/>
              </a:lnSpc>
            </a:pPr>
            <a:r>
              <a:rPr lang="en-US" sz="1982" spc="77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System with..</a:t>
            </a:r>
          </a:p>
          <a:p>
            <a:pPr algn="l">
              <a:lnSpc>
                <a:spcPts val="2338"/>
              </a:lnSpc>
              <a:spcBef>
                <a:spcPct val="0"/>
              </a:spcBef>
            </a:pPr>
            <a:r>
              <a:rPr lang="en-US" b="true" sz="1982" spc="77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Sensors</a:t>
            </a:r>
            <a:r>
              <a:rPr lang="en-US" b="true" sz="1982" spc="77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→ AI model→ lighting adjustment &amp; personal lighting system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b="true" sz="1882" spc="73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Inputs</a:t>
            </a: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(basic data):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physiological signals (pupil dialation, 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   heartrate etc.)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time of day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activity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occupancy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b="true" sz="1882" spc="73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Outputs</a:t>
            </a: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: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illuminance (lux)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color temperature (CCT)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  <a:r>
              <a:rPr lang="en-US" sz="1882" spc="73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• LED activation in zones</a:t>
            </a: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  <a:p>
            <a:pPr algn="l">
              <a:lnSpc>
                <a:spcPts val="2220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564552" y="6118181"/>
            <a:ext cx="1194983" cy="3319398"/>
          </a:xfrm>
          <a:custGeom>
            <a:avLst/>
            <a:gdLst/>
            <a:ahLst/>
            <a:cxnLst/>
            <a:rect r="r" b="b" t="t" l="l"/>
            <a:pathLst>
              <a:path h="3319398" w="1194983">
                <a:moveTo>
                  <a:pt x="0" y="0"/>
                </a:moveTo>
                <a:lnTo>
                  <a:pt x="1194984" y="0"/>
                </a:lnTo>
                <a:lnTo>
                  <a:pt x="1194984" y="3319398"/>
                </a:lnTo>
                <a:lnTo>
                  <a:pt x="0" y="3319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99999" y="5765097"/>
            <a:ext cx="924091" cy="353083"/>
          </a:xfrm>
          <a:custGeom>
            <a:avLst/>
            <a:gdLst/>
            <a:ahLst/>
            <a:cxnLst/>
            <a:rect r="r" b="b" t="t" l="l"/>
            <a:pathLst>
              <a:path h="353083" w="924091">
                <a:moveTo>
                  <a:pt x="0" y="0"/>
                </a:moveTo>
                <a:lnTo>
                  <a:pt x="924090" y="0"/>
                </a:lnTo>
                <a:lnTo>
                  <a:pt x="924090" y="353084"/>
                </a:lnTo>
                <a:lnTo>
                  <a:pt x="0" y="3530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20881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59260" y="6120018"/>
            <a:ext cx="507022" cy="434771"/>
          </a:xfrm>
          <a:custGeom>
            <a:avLst/>
            <a:gdLst/>
            <a:ahLst/>
            <a:cxnLst/>
            <a:rect r="r" b="b" t="t" l="l"/>
            <a:pathLst>
              <a:path h="434771" w="507022">
                <a:moveTo>
                  <a:pt x="0" y="0"/>
                </a:moveTo>
                <a:lnTo>
                  <a:pt x="507022" y="0"/>
                </a:lnTo>
                <a:lnTo>
                  <a:pt x="507022" y="434772"/>
                </a:lnTo>
                <a:lnTo>
                  <a:pt x="0" y="4347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59260" y="6955892"/>
            <a:ext cx="530166" cy="324847"/>
          </a:xfrm>
          <a:custGeom>
            <a:avLst/>
            <a:gdLst/>
            <a:ahLst/>
            <a:cxnLst/>
            <a:rect r="r" b="b" t="t" l="l"/>
            <a:pathLst>
              <a:path h="324847" w="530166">
                <a:moveTo>
                  <a:pt x="0" y="0"/>
                </a:moveTo>
                <a:lnTo>
                  <a:pt x="530166" y="0"/>
                </a:lnTo>
                <a:lnTo>
                  <a:pt x="530166" y="324847"/>
                </a:lnTo>
                <a:lnTo>
                  <a:pt x="0" y="324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783908" y="5934521"/>
            <a:ext cx="1625920" cy="1633640"/>
            <a:chOff x="0" y="0"/>
            <a:chExt cx="428226" cy="4302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8226" cy="430259"/>
            </a:xfrm>
            <a:custGeom>
              <a:avLst/>
              <a:gdLst/>
              <a:ahLst/>
              <a:cxnLst/>
              <a:rect r="r" b="b" t="t" l="l"/>
              <a:pathLst>
                <a:path h="430259" w="428226">
                  <a:moveTo>
                    <a:pt x="0" y="0"/>
                  </a:moveTo>
                  <a:lnTo>
                    <a:pt x="428226" y="0"/>
                  </a:lnTo>
                  <a:lnTo>
                    <a:pt x="428226" y="430259"/>
                  </a:lnTo>
                  <a:lnTo>
                    <a:pt x="0" y="430259"/>
                  </a:lnTo>
                  <a:close/>
                </a:path>
              </a:pathLst>
            </a:custGeom>
            <a:ln w="57150" cap="sq">
              <a:solidFill>
                <a:srgbClr val="8FC3A7">
                  <a:alpha val="45882"/>
                </a:srgbClr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428226" cy="4302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809986" y="7891396"/>
            <a:ext cx="1625920" cy="1633640"/>
            <a:chOff x="0" y="0"/>
            <a:chExt cx="428226" cy="43025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8226" cy="430259"/>
            </a:xfrm>
            <a:custGeom>
              <a:avLst/>
              <a:gdLst/>
              <a:ahLst/>
              <a:cxnLst/>
              <a:rect r="r" b="b" t="t" l="l"/>
              <a:pathLst>
                <a:path h="430259" w="428226">
                  <a:moveTo>
                    <a:pt x="0" y="0"/>
                  </a:moveTo>
                  <a:lnTo>
                    <a:pt x="428226" y="0"/>
                  </a:lnTo>
                  <a:lnTo>
                    <a:pt x="428226" y="430259"/>
                  </a:lnTo>
                  <a:lnTo>
                    <a:pt x="0" y="430259"/>
                  </a:lnTo>
                  <a:close/>
                </a:path>
              </a:pathLst>
            </a:custGeom>
            <a:ln w="57150" cap="sq">
              <a:solidFill>
                <a:srgbClr val="FF66C4">
                  <a:alpha val="45882"/>
                </a:srgbClr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428226" cy="4302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5451982" y="8827918"/>
            <a:ext cx="172312" cy="616510"/>
            <a:chOff x="0" y="0"/>
            <a:chExt cx="578943" cy="20713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78943" cy="2071385"/>
            </a:xfrm>
            <a:custGeom>
              <a:avLst/>
              <a:gdLst/>
              <a:ahLst/>
              <a:cxnLst/>
              <a:rect r="r" b="b" t="t" l="l"/>
              <a:pathLst>
                <a:path h="2071385" w="578943">
                  <a:moveTo>
                    <a:pt x="288464" y="0"/>
                  </a:moveTo>
                  <a:lnTo>
                    <a:pt x="290478" y="0"/>
                  </a:lnTo>
                  <a:cubicBezTo>
                    <a:pt x="366984" y="0"/>
                    <a:pt x="440356" y="30392"/>
                    <a:pt x="494453" y="84489"/>
                  </a:cubicBezTo>
                  <a:cubicBezTo>
                    <a:pt x="548551" y="138587"/>
                    <a:pt x="578943" y="211959"/>
                    <a:pt x="578943" y="288464"/>
                  </a:cubicBezTo>
                  <a:lnTo>
                    <a:pt x="578943" y="1782921"/>
                  </a:lnTo>
                  <a:cubicBezTo>
                    <a:pt x="578943" y="1942235"/>
                    <a:pt x="449793" y="2071385"/>
                    <a:pt x="290478" y="2071385"/>
                  </a:cubicBezTo>
                  <a:lnTo>
                    <a:pt x="288464" y="2071385"/>
                  </a:lnTo>
                  <a:cubicBezTo>
                    <a:pt x="129150" y="2071385"/>
                    <a:pt x="0" y="1942235"/>
                    <a:pt x="0" y="1782921"/>
                  </a:cubicBezTo>
                  <a:lnTo>
                    <a:pt x="0" y="288464"/>
                  </a:lnTo>
                  <a:cubicBezTo>
                    <a:pt x="0" y="211959"/>
                    <a:pt x="30392" y="138587"/>
                    <a:pt x="84489" y="84489"/>
                  </a:cubicBezTo>
                  <a:cubicBezTo>
                    <a:pt x="138587" y="30392"/>
                    <a:pt x="211959" y="0"/>
                    <a:pt x="2884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D82700">
                    <a:alpha val="41000"/>
                  </a:srgbClr>
                </a:gs>
                <a:gs pos="16667">
                  <a:srgbClr val="FF4D00">
                    <a:alpha val="41000"/>
                  </a:srgbClr>
                </a:gs>
                <a:gs pos="33333">
                  <a:srgbClr val="E89519">
                    <a:alpha val="41000"/>
                  </a:srgbClr>
                </a:gs>
                <a:gs pos="50000">
                  <a:srgbClr val="F8E53A">
                    <a:alpha val="41000"/>
                  </a:srgbClr>
                </a:gs>
                <a:gs pos="66667">
                  <a:srgbClr val="F3FFFE">
                    <a:alpha val="41000"/>
                  </a:srgbClr>
                </a:gs>
                <a:gs pos="83333">
                  <a:srgbClr val="84F8EF">
                    <a:alpha val="41000"/>
                  </a:srgbClr>
                </a:gs>
                <a:gs pos="100000">
                  <a:srgbClr val="07F1DF">
                    <a:alpha val="41000"/>
                  </a:srgbClr>
                </a:gs>
              </a:gsLst>
              <a:lin ang="540000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578943" cy="2071385"/>
            </a:xfrm>
            <a:prstGeom prst="rect">
              <a:avLst/>
            </a:prstGeom>
          </p:spPr>
          <p:txBody>
            <a:bodyPr anchor="ctr" rtlCol="false" tIns="40845" lIns="40845" bIns="40845" rIns="40845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5259260" y="7965232"/>
            <a:ext cx="557755" cy="566170"/>
          </a:xfrm>
          <a:custGeom>
            <a:avLst/>
            <a:gdLst/>
            <a:ahLst/>
            <a:cxnLst/>
            <a:rect r="r" b="b" t="t" l="l"/>
            <a:pathLst>
              <a:path h="566170" w="557755">
                <a:moveTo>
                  <a:pt x="0" y="0"/>
                </a:moveTo>
                <a:lnTo>
                  <a:pt x="557755" y="0"/>
                </a:lnTo>
                <a:lnTo>
                  <a:pt x="557755" y="566169"/>
                </a:lnTo>
                <a:lnTo>
                  <a:pt x="0" y="566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78676" y="987530"/>
            <a:ext cx="1081110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LIGHTING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 AI-SUPPORTED (&amp; PERSONAL) LIGHTING SYSTEM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201707" y="6541108"/>
            <a:ext cx="1625920" cy="1227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732" spc="10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Input</a:t>
            </a:r>
          </a:p>
          <a:p>
            <a:pPr algn="l">
              <a:lnSpc>
                <a:spcPts val="3224"/>
              </a:lnSpc>
            </a:pPr>
          </a:p>
          <a:p>
            <a:pPr algn="l">
              <a:lnSpc>
                <a:spcPts val="3224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3041083" y="8464921"/>
            <a:ext cx="1625920" cy="41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732" spc="10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Output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38632" y="6186662"/>
            <a:ext cx="1625920" cy="36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60-90 bpm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69741" y="6186662"/>
            <a:ext cx="1883190" cy="36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90-100 bpm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18080" y="4941472"/>
            <a:ext cx="1625920" cy="1207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732" spc="106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Stressed</a:t>
            </a:r>
          </a:p>
          <a:p>
            <a:pPr algn="l">
              <a:lnSpc>
                <a:spcPts val="3224"/>
              </a:lnSpc>
            </a:pPr>
          </a:p>
          <a:p>
            <a:pPr algn="l">
              <a:lnSpc>
                <a:spcPts val="3224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9503308" y="4941472"/>
            <a:ext cx="1625920" cy="820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732" spc="10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Normal</a:t>
            </a:r>
          </a:p>
          <a:p>
            <a:pPr algn="l">
              <a:lnSpc>
                <a:spcPts val="3224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5938632" y="6955892"/>
            <a:ext cx="1625920" cy="36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dialated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38632" y="7965232"/>
            <a:ext cx="1625920" cy="730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200-350</a:t>
            </a:r>
          </a:p>
          <a:p>
            <a:pPr algn="l">
              <a:lnSpc>
                <a:spcPts val="2870"/>
              </a:lnSpc>
            </a:pPr>
            <a:r>
              <a:rPr lang="en-US" sz="2432" spc="9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lux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892159" y="8863457"/>
            <a:ext cx="1625920" cy="730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2700-3500 K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869741" y="6912611"/>
            <a:ext cx="1625920" cy="36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normal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869741" y="7965232"/>
            <a:ext cx="1625920" cy="730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500-700</a:t>
            </a:r>
          </a:p>
          <a:p>
            <a:pPr algn="l">
              <a:lnSpc>
                <a:spcPts val="2870"/>
              </a:lnSpc>
            </a:pPr>
            <a:r>
              <a:rPr lang="en-US" sz="2432" spc="9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lux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869741" y="8818393"/>
            <a:ext cx="1625920" cy="730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</a:pPr>
            <a:r>
              <a:rPr lang="en-US" sz="2432" spc="9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4000-5000 K</a:t>
            </a:r>
          </a:p>
        </p:txBody>
      </p:sp>
      <p:sp>
        <p:nvSpPr>
          <p:cNvPr name="AutoShape 33" id="33"/>
          <p:cNvSpPr/>
          <p:nvPr/>
        </p:nvSpPr>
        <p:spPr>
          <a:xfrm>
            <a:off x="5079104" y="7758046"/>
            <a:ext cx="2313998" cy="0"/>
          </a:xfrm>
          <a:prstGeom prst="line">
            <a:avLst/>
          </a:prstGeom>
          <a:ln cap="flat" w="19050">
            <a:solidFill>
              <a:srgbClr val="28509B">
                <a:alpha val="4078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10869741" y="7758046"/>
            <a:ext cx="4355847" cy="0"/>
          </a:xfrm>
          <a:prstGeom prst="line">
            <a:avLst/>
          </a:prstGeom>
          <a:ln cap="flat" w="19050">
            <a:solidFill>
              <a:srgbClr val="28509B">
                <a:alpha val="40784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8348" y="2635355"/>
            <a:ext cx="7734402" cy="3339503"/>
          </a:xfrm>
          <a:custGeom>
            <a:avLst/>
            <a:gdLst/>
            <a:ahLst/>
            <a:cxnLst/>
            <a:rect r="r" b="b" t="t" l="l"/>
            <a:pathLst>
              <a:path h="3339503" w="7734402">
                <a:moveTo>
                  <a:pt x="0" y="0"/>
                </a:moveTo>
                <a:lnTo>
                  <a:pt x="7734402" y="0"/>
                </a:lnTo>
                <a:lnTo>
                  <a:pt x="7734402" y="3339503"/>
                </a:lnTo>
                <a:lnTo>
                  <a:pt x="0" y="33395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698AB1">
                <a:alpha val="77647"/>
              </a:srgbClr>
            </a:solidFill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2668555"/>
            <a:ext cx="1071461" cy="3263505"/>
            <a:chOff x="0" y="0"/>
            <a:chExt cx="106613" cy="3247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D96B5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784095" y="5889262"/>
            <a:ext cx="4450676" cy="85596"/>
          </a:xfrm>
          <a:custGeom>
            <a:avLst/>
            <a:gdLst/>
            <a:ahLst/>
            <a:cxnLst/>
            <a:rect r="r" b="b" t="t" l="l"/>
            <a:pathLst>
              <a:path h="85596" w="4450676">
                <a:moveTo>
                  <a:pt x="0" y="0"/>
                </a:moveTo>
                <a:lnTo>
                  <a:pt x="4450676" y="0"/>
                </a:lnTo>
                <a:lnTo>
                  <a:pt x="4450676" y="85596"/>
                </a:lnTo>
                <a:lnTo>
                  <a:pt x="0" y="85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4478790" y="2635355"/>
            <a:ext cx="789276" cy="789276"/>
          </a:xfrm>
          <a:custGeom>
            <a:avLst/>
            <a:gdLst/>
            <a:ahLst/>
            <a:cxnLst/>
            <a:rect r="r" b="b" t="t" l="l"/>
            <a:pathLst>
              <a:path h="789276" w="789276">
                <a:moveTo>
                  <a:pt x="0" y="0"/>
                </a:moveTo>
                <a:lnTo>
                  <a:pt x="789275" y="0"/>
                </a:lnTo>
                <a:lnTo>
                  <a:pt x="789275" y="789276"/>
                </a:lnTo>
                <a:lnTo>
                  <a:pt x="0" y="789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7865681"/>
            <a:ext cx="4173065" cy="231397"/>
            <a:chOff x="0" y="0"/>
            <a:chExt cx="5564087" cy="30852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689347" y="24387"/>
              <a:ext cx="4874739" cy="284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2"/>
                </a:lnSpc>
              </a:pPr>
              <a:r>
                <a:rPr lang="en-US" sz="1400" spc="54" b="true">
                  <a:solidFill>
                    <a:srgbClr val="28509B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Temporary furniture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28509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1028700" y="6881515"/>
            <a:ext cx="4173065" cy="231397"/>
            <a:chOff x="0" y="0"/>
            <a:chExt cx="5564087" cy="30852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689347" y="24387"/>
              <a:ext cx="4874739" cy="284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2"/>
                </a:lnSpc>
              </a:pPr>
              <a:r>
                <a:rPr lang="en-US" sz="1400" spc="54" b="true">
                  <a:solidFill>
                    <a:srgbClr val="D96B57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“Permanent” furniture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D96B5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8100006" y="3493486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99014" y="5248222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45095" y="4279693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45095" y="4896082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138735" y="3669531"/>
            <a:ext cx="126060" cy="2219730"/>
            <a:chOff x="0" y="0"/>
            <a:chExt cx="12543" cy="22086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506E9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661289" y="2673354"/>
            <a:ext cx="1071461" cy="3263505"/>
            <a:chOff x="0" y="0"/>
            <a:chExt cx="106613" cy="32472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D96B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89178" y="4171528"/>
            <a:ext cx="1166696" cy="1457951"/>
            <a:chOff x="0" y="0"/>
            <a:chExt cx="116089" cy="14506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6089" cy="145069"/>
            </a:xfrm>
            <a:custGeom>
              <a:avLst/>
              <a:gdLst/>
              <a:ahLst/>
              <a:cxnLst/>
              <a:rect r="r" b="b" t="t" l="l"/>
              <a:pathLst>
                <a:path h="145069" w="116089">
                  <a:moveTo>
                    <a:pt x="0" y="0"/>
                  </a:moveTo>
                  <a:lnTo>
                    <a:pt x="116089" y="0"/>
                  </a:lnTo>
                  <a:lnTo>
                    <a:pt x="116089" y="145069"/>
                  </a:lnTo>
                  <a:lnTo>
                    <a:pt x="0" y="145069"/>
                  </a:lnTo>
                  <a:close/>
                </a:path>
              </a:pathLst>
            </a:custGeom>
            <a:solidFill>
              <a:srgbClr val="506E9A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116089" cy="145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9458427" y="2381782"/>
            <a:ext cx="5986661" cy="4881307"/>
          </a:xfrm>
          <a:custGeom>
            <a:avLst/>
            <a:gdLst/>
            <a:ahLst/>
            <a:cxnLst/>
            <a:rect r="r" b="b" t="t" l="l"/>
            <a:pathLst>
              <a:path h="4881307" w="5986661">
                <a:moveTo>
                  <a:pt x="0" y="0"/>
                </a:moveTo>
                <a:lnTo>
                  <a:pt x="5986661" y="0"/>
                </a:lnTo>
                <a:lnTo>
                  <a:pt x="5986661" y="4881307"/>
                </a:lnTo>
                <a:lnTo>
                  <a:pt x="0" y="48813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07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DISTRIBUTION STRATEGIES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6633538"/>
            <a:ext cx="2665626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Legend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70069" y="7167591"/>
            <a:ext cx="7193033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More space-consuming and/or fixed furnitures are placed in peripheral spaces</a:t>
            </a:r>
          </a:p>
          <a:p>
            <a:pPr algn="just">
              <a:lnSpc>
                <a:spcPts val="1416"/>
              </a:lnSpc>
            </a:pPr>
          </a:p>
          <a:p>
            <a:pPr algn="just" marL="259082" indent="-129541" lvl="1">
              <a:lnSpc>
                <a:spcPts val="1416"/>
              </a:lnSpc>
              <a:buAutoNum type="arabicPeriod" startAt="1"/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Storage  2. Bed and workstation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70069" y="8135177"/>
            <a:ext cx="7162681" cy="69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Furniture in the center of the container is easily reconfigurable and can be folded to a surface, for maximum clearance of the space</a:t>
            </a:r>
          </a:p>
          <a:p>
            <a:pPr algn="just">
              <a:lnSpc>
                <a:spcPts val="1416"/>
              </a:lnSpc>
            </a:pPr>
          </a:p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   3. Partition wall  4. Dining table 5 Multipurpose wall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28312" y="3475716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27319" y="5230451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464625" y="3688822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3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900852" y="4171528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232022" y="5629478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5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087751" y="3424631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086759" y="5179366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412812" y="7640697"/>
            <a:ext cx="8011101" cy="131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1770"/>
              </a:lnSpc>
              <a:buFont typeface="Arial"/>
              <a:buChar char="•"/>
            </a:pPr>
            <a:r>
              <a:rPr lang="en-US" sz="1500" spc="5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Separate beds with integrated personal storage</a:t>
            </a:r>
          </a:p>
          <a:p>
            <a:pPr algn="l" marL="323850" indent="-161925" lvl="1">
              <a:lnSpc>
                <a:spcPts val="1770"/>
              </a:lnSpc>
              <a:buFont typeface="Arial"/>
              <a:buChar char="•"/>
            </a:pPr>
            <a:r>
              <a:rPr lang="en-US" sz="1500" spc="5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Adjustable modules for user-driven spatial reconfiguration to enable environmental personalization and reduce visual monotony</a:t>
            </a:r>
          </a:p>
          <a:p>
            <a:pPr algn="l" marL="323850" indent="-161925" lvl="1">
              <a:lnSpc>
                <a:spcPts val="1770"/>
              </a:lnSpc>
              <a:buFont typeface="Arial"/>
              <a:buChar char="•"/>
            </a:pPr>
            <a:r>
              <a:rPr lang="en-US" sz="1500" spc="5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partition to subdivide container into two private rooms. For increased privacy and psychological benefits during prolonged isolation</a:t>
            </a:r>
          </a:p>
          <a:p>
            <a:pPr algn="just">
              <a:lnSpc>
                <a:spcPts val="1770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9561937" y="7103386"/>
            <a:ext cx="2665626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Necessities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WALL + DINING TABLE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028700"/>
            <a:ext cx="320715" cy="976848"/>
            <a:chOff x="0" y="0"/>
            <a:chExt cx="106613" cy="3247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E7191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pic>
        <p:nvPicPr>
          <p:cNvPr name="Picture 17" id="17">
            <a:hlinkClick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28700" y="2616305"/>
            <a:ext cx="16230600" cy="6459738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09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8676" y="987530"/>
            <a:ext cx="1488062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WALL + DINING TABLE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50086" y="1028700"/>
            <a:ext cx="2309214" cy="997055"/>
          </a:xfrm>
          <a:custGeom>
            <a:avLst/>
            <a:gdLst/>
            <a:ahLst/>
            <a:cxnLst/>
            <a:rect r="r" b="b" t="t" l="l"/>
            <a:pathLst>
              <a:path h="997055" w="2309214">
                <a:moveTo>
                  <a:pt x="0" y="0"/>
                </a:moveTo>
                <a:lnTo>
                  <a:pt x="2309214" y="0"/>
                </a:lnTo>
                <a:lnTo>
                  <a:pt x="2309214" y="997055"/>
                </a:lnTo>
                <a:lnTo>
                  <a:pt x="0" y="99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74184" y="2000199"/>
            <a:ext cx="1328812" cy="25556"/>
          </a:xfrm>
          <a:custGeom>
            <a:avLst/>
            <a:gdLst/>
            <a:ahLst/>
            <a:cxnLst/>
            <a:rect r="r" b="b" t="t" l="l"/>
            <a:pathLst>
              <a:path h="25556" w="1328812">
                <a:moveTo>
                  <a:pt x="0" y="0"/>
                </a:moveTo>
                <a:lnTo>
                  <a:pt x="1328811" y="0"/>
                </a:lnTo>
                <a:lnTo>
                  <a:pt x="1328811" y="25556"/>
                </a:lnTo>
                <a:lnTo>
                  <a:pt x="0" y="2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735849" y="1261867"/>
            <a:ext cx="768611" cy="322013"/>
          </a:xfrm>
          <a:custGeom>
            <a:avLst/>
            <a:gdLst/>
            <a:ahLst/>
            <a:cxnLst/>
            <a:rect r="r" b="b" t="t" l="l"/>
            <a:pathLst>
              <a:path h="322013" w="768611">
                <a:moveTo>
                  <a:pt x="0" y="0"/>
                </a:moveTo>
                <a:lnTo>
                  <a:pt x="768611" y="0"/>
                </a:lnTo>
                <a:lnTo>
                  <a:pt x="768611" y="322013"/>
                </a:lnTo>
                <a:lnTo>
                  <a:pt x="0" y="32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980159" y="1028700"/>
            <a:ext cx="235649" cy="235649"/>
          </a:xfrm>
          <a:custGeom>
            <a:avLst/>
            <a:gdLst/>
            <a:ahLst/>
            <a:cxnLst/>
            <a:rect r="r" b="b" t="t" l="l"/>
            <a:pathLst>
              <a:path h="235649" w="235649">
                <a:moveTo>
                  <a:pt x="0" y="0"/>
                </a:moveTo>
                <a:lnTo>
                  <a:pt x="235649" y="0"/>
                </a:lnTo>
                <a:lnTo>
                  <a:pt x="235649" y="235649"/>
                </a:lnTo>
                <a:lnTo>
                  <a:pt x="0" y="235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60446" y="1048907"/>
            <a:ext cx="320715" cy="976848"/>
            <a:chOff x="0" y="0"/>
            <a:chExt cx="106613" cy="324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38585" y="1028700"/>
            <a:ext cx="320715" cy="976848"/>
            <a:chOff x="0" y="0"/>
            <a:chExt cx="106613" cy="3247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13" cy="324726"/>
            </a:xfrm>
            <a:custGeom>
              <a:avLst/>
              <a:gdLst/>
              <a:ahLst/>
              <a:cxnLst/>
              <a:rect r="r" b="b" t="t" l="l"/>
              <a:pathLst>
                <a:path h="324726" w="106613">
                  <a:moveTo>
                    <a:pt x="0" y="0"/>
                  </a:moveTo>
                  <a:lnTo>
                    <a:pt x="106613" y="0"/>
                  </a:lnTo>
                  <a:lnTo>
                    <a:pt x="106613" y="324726"/>
                  </a:lnTo>
                  <a:lnTo>
                    <a:pt x="0" y="324726"/>
                  </a:lnTo>
                  <a:close/>
                </a:path>
              </a:pathLst>
            </a:custGeom>
            <a:solidFill>
              <a:srgbClr val="2F4FA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6613" cy="324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91007" y="1351231"/>
            <a:ext cx="37733" cy="664420"/>
            <a:chOff x="0" y="0"/>
            <a:chExt cx="12543" cy="2208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220868"/>
            </a:xfrm>
            <a:custGeom>
              <a:avLst/>
              <a:gdLst/>
              <a:ahLst/>
              <a:cxnLst/>
              <a:rect r="r" b="b" t="t" l="l"/>
              <a:pathLst>
                <a:path h="220868" w="12543">
                  <a:moveTo>
                    <a:pt x="0" y="0"/>
                  </a:moveTo>
                  <a:lnTo>
                    <a:pt x="12543" y="0"/>
                  </a:lnTo>
                  <a:lnTo>
                    <a:pt x="12543" y="220868"/>
                  </a:lnTo>
                  <a:lnTo>
                    <a:pt x="0" y="220868"/>
                  </a:lnTo>
                  <a:close/>
                </a:path>
              </a:pathLst>
            </a:custGeom>
            <a:solidFill>
              <a:srgbClr val="E7191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2543" cy="220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0407324" y="2726389"/>
            <a:ext cx="7213664" cy="4914309"/>
          </a:xfrm>
          <a:custGeom>
            <a:avLst/>
            <a:gdLst/>
            <a:ahLst/>
            <a:cxnLst/>
            <a:rect r="r" b="b" t="t" l="l"/>
            <a:pathLst>
              <a:path h="4914309" w="7213664">
                <a:moveTo>
                  <a:pt x="0" y="0"/>
                </a:moveTo>
                <a:lnTo>
                  <a:pt x="7213664" y="0"/>
                </a:lnTo>
                <a:lnTo>
                  <a:pt x="7213664" y="4914308"/>
                </a:lnTo>
                <a:lnTo>
                  <a:pt x="0" y="49143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23925" y="2635355"/>
            <a:ext cx="3611201" cy="4897478"/>
          </a:xfrm>
          <a:custGeom>
            <a:avLst/>
            <a:gdLst/>
            <a:ahLst/>
            <a:cxnLst/>
            <a:rect r="r" b="b" t="t" l="l"/>
            <a:pathLst>
              <a:path h="4897478" w="3611201">
                <a:moveTo>
                  <a:pt x="0" y="0"/>
                </a:moveTo>
                <a:lnTo>
                  <a:pt x="3611201" y="0"/>
                </a:lnTo>
                <a:lnTo>
                  <a:pt x="3611201" y="4897478"/>
                </a:lnTo>
                <a:lnTo>
                  <a:pt x="0" y="48974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41438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3925" y="2798562"/>
            <a:ext cx="3902641" cy="4987752"/>
          </a:xfrm>
          <a:custGeom>
            <a:avLst/>
            <a:gdLst/>
            <a:ahLst/>
            <a:cxnLst/>
            <a:rect r="r" b="b" t="t" l="l"/>
            <a:pathLst>
              <a:path h="4987752" w="3902641">
                <a:moveTo>
                  <a:pt x="0" y="0"/>
                </a:moveTo>
                <a:lnTo>
                  <a:pt x="3902641" y="0"/>
                </a:lnTo>
                <a:lnTo>
                  <a:pt x="3902641" y="4987752"/>
                </a:lnTo>
                <a:lnTo>
                  <a:pt x="0" y="4987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684" t="-3272" r="-6897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117634">
            <a:off x="13231718" y="5002656"/>
            <a:ext cx="772751" cy="579563"/>
            <a:chOff x="0" y="0"/>
            <a:chExt cx="812800" cy="6096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0"/>
              <a:ext cx="5588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676639" y="2726389"/>
            <a:ext cx="2892343" cy="2043287"/>
            <a:chOff x="0" y="0"/>
            <a:chExt cx="3856458" cy="2724383"/>
          </a:xfrm>
        </p:grpSpPr>
        <p:sp>
          <p:nvSpPr>
            <p:cNvPr name="Freeform 24" id="24"/>
            <p:cNvSpPr/>
            <p:nvPr/>
          </p:nvSpPr>
          <p:spPr>
            <a:xfrm flipH="false" flipV="false" rot="5400000">
              <a:off x="566037" y="-566037"/>
              <a:ext cx="2724383" cy="3856458"/>
            </a:xfrm>
            <a:custGeom>
              <a:avLst/>
              <a:gdLst/>
              <a:ahLst/>
              <a:cxnLst/>
              <a:rect r="r" b="b" t="t" l="l"/>
              <a:pathLst>
                <a:path h="3856458" w="2724383">
                  <a:moveTo>
                    <a:pt x="0" y="0"/>
                  </a:moveTo>
                  <a:lnTo>
                    <a:pt x="2724383" y="0"/>
                  </a:lnTo>
                  <a:lnTo>
                    <a:pt x="2724383" y="3856457"/>
                  </a:lnTo>
                  <a:lnTo>
                    <a:pt x="0" y="3856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63128" t="-23213" r="-145535" b="0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name="Group 25" id="25"/>
            <p:cNvGrpSpPr/>
            <p:nvPr/>
          </p:nvGrpSpPr>
          <p:grpSpPr>
            <a:xfrm rot="1513972">
              <a:off x="1006103" y="720630"/>
              <a:ext cx="241597" cy="187005"/>
              <a:chOff x="0" y="0"/>
              <a:chExt cx="584175" cy="45217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584175" cy="452172"/>
              </a:xfrm>
              <a:custGeom>
                <a:avLst/>
                <a:gdLst/>
                <a:ahLst/>
                <a:cxnLst/>
                <a:rect r="r" b="b" t="t" l="l"/>
                <a:pathLst>
                  <a:path h="452172" w="584175">
                    <a:moveTo>
                      <a:pt x="292087" y="0"/>
                    </a:moveTo>
                    <a:cubicBezTo>
                      <a:pt x="130772" y="0"/>
                      <a:pt x="0" y="101222"/>
                      <a:pt x="0" y="226086"/>
                    </a:cubicBezTo>
                    <a:cubicBezTo>
                      <a:pt x="0" y="350950"/>
                      <a:pt x="130772" y="452172"/>
                      <a:pt x="292087" y="452172"/>
                    </a:cubicBezTo>
                    <a:cubicBezTo>
                      <a:pt x="453403" y="452172"/>
                      <a:pt x="584175" y="350950"/>
                      <a:pt x="584175" y="226086"/>
                    </a:cubicBezTo>
                    <a:cubicBezTo>
                      <a:pt x="584175" y="101222"/>
                      <a:pt x="453403" y="0"/>
                      <a:pt x="29208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54766" y="42391"/>
                <a:ext cx="474642" cy="3673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sp>
          <p:nvSpPr>
            <p:cNvPr name="AutoShape 28" id="28"/>
            <p:cNvSpPr/>
            <p:nvPr/>
          </p:nvSpPr>
          <p:spPr>
            <a:xfrm>
              <a:off x="1384523" y="814132"/>
              <a:ext cx="952907" cy="359333"/>
            </a:xfrm>
            <a:prstGeom prst="line">
              <a:avLst/>
            </a:prstGeom>
            <a:ln cap="flat" w="35470">
              <a:solidFill>
                <a:srgbClr val="000000">
                  <a:alpha val="32941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1276034" y="1027874"/>
              <a:ext cx="304587" cy="284251"/>
            </a:xfrm>
            <a:prstGeom prst="line">
              <a:avLst/>
            </a:prstGeom>
            <a:ln cap="flat" w="35470">
              <a:solidFill>
                <a:srgbClr val="000000">
                  <a:alpha val="32941"/>
                </a:srgbClr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0" id="30"/>
            <p:cNvGrpSpPr/>
            <p:nvPr/>
          </p:nvGrpSpPr>
          <p:grpSpPr>
            <a:xfrm rot="-9127208">
              <a:off x="2568072" y="1808932"/>
              <a:ext cx="241597" cy="187005"/>
              <a:chOff x="0" y="0"/>
              <a:chExt cx="584175" cy="452172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584175" cy="452172"/>
              </a:xfrm>
              <a:custGeom>
                <a:avLst/>
                <a:gdLst/>
                <a:ahLst/>
                <a:cxnLst/>
                <a:rect r="r" b="b" t="t" l="l"/>
                <a:pathLst>
                  <a:path h="452172" w="584175">
                    <a:moveTo>
                      <a:pt x="292087" y="0"/>
                    </a:moveTo>
                    <a:cubicBezTo>
                      <a:pt x="130772" y="0"/>
                      <a:pt x="0" y="101222"/>
                      <a:pt x="0" y="226086"/>
                    </a:cubicBezTo>
                    <a:cubicBezTo>
                      <a:pt x="0" y="350950"/>
                      <a:pt x="130772" y="452172"/>
                      <a:pt x="292087" y="452172"/>
                    </a:cubicBezTo>
                    <a:cubicBezTo>
                      <a:pt x="453403" y="452172"/>
                      <a:pt x="584175" y="350950"/>
                      <a:pt x="584175" y="226086"/>
                    </a:cubicBezTo>
                    <a:cubicBezTo>
                      <a:pt x="584175" y="101222"/>
                      <a:pt x="453403" y="0"/>
                      <a:pt x="29208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54766" y="42391"/>
                <a:ext cx="474642" cy="3673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sp>
          <p:nvSpPr>
            <p:cNvPr name="AutoShape 33" id="33"/>
            <p:cNvSpPr/>
            <p:nvPr/>
          </p:nvSpPr>
          <p:spPr>
            <a:xfrm flipH="true" flipV="true">
              <a:off x="1648145" y="1480531"/>
              <a:ext cx="780027" cy="421904"/>
            </a:xfrm>
            <a:prstGeom prst="line">
              <a:avLst/>
            </a:prstGeom>
            <a:ln cap="flat" w="35470">
              <a:solidFill>
                <a:srgbClr val="000000">
                  <a:alpha val="32941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4" id="34"/>
            <p:cNvSpPr/>
            <p:nvPr/>
          </p:nvSpPr>
          <p:spPr>
            <a:xfrm flipH="true" flipV="true">
              <a:off x="2428171" y="1480531"/>
              <a:ext cx="110198" cy="166729"/>
            </a:xfrm>
            <a:prstGeom prst="line">
              <a:avLst/>
            </a:prstGeom>
            <a:ln cap="flat" w="35470">
              <a:solidFill>
                <a:srgbClr val="000000">
                  <a:alpha val="32941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5676639" y="5026010"/>
            <a:ext cx="2989101" cy="2947428"/>
          </a:xfrm>
          <a:custGeom>
            <a:avLst/>
            <a:gdLst/>
            <a:ahLst/>
            <a:cxnLst/>
            <a:rect r="r" b="b" t="t" l="l"/>
            <a:pathLst>
              <a:path h="2947428" w="2989101">
                <a:moveTo>
                  <a:pt x="0" y="0"/>
                </a:moveTo>
                <a:lnTo>
                  <a:pt x="2989101" y="0"/>
                </a:lnTo>
                <a:lnTo>
                  <a:pt x="2989101" y="2947428"/>
                </a:lnTo>
                <a:lnTo>
                  <a:pt x="0" y="29474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3325876" y="1841732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8543769"/>
            <a:ext cx="3159644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2d voronoi generation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676639" y="8543769"/>
            <a:ext cx="3467361" cy="60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Geometrical and functional configuration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8700" y="8073234"/>
            <a:ext cx="3159644" cy="22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70"/>
              </a:lnSpc>
            </a:pPr>
            <a:r>
              <a:rPr lang="en-US" sz="1500" spc="5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Right elevation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676639" y="8073234"/>
            <a:ext cx="3159644" cy="22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70"/>
              </a:lnSpc>
            </a:pPr>
            <a:r>
              <a:rPr lang="en-US" sz="1500" spc="5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Plan view and right elevation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590921" y="8073234"/>
            <a:ext cx="3159644" cy="22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70"/>
              </a:lnSpc>
            </a:pPr>
            <a:r>
              <a:rPr lang="en-US" sz="1500" spc="5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Perspective view NE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590921" y="8543769"/>
            <a:ext cx="3159644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b="true" sz="1999" spc="77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Visual permeability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6559131" y="6292685"/>
            <a:ext cx="772751" cy="579563"/>
            <a:chOff x="0" y="0"/>
            <a:chExt cx="812800" cy="6096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127000" y="0"/>
              <a:ext cx="5588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6800961" y="5945912"/>
            <a:ext cx="1074353" cy="16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8"/>
              </a:lnSpc>
            </a:pPr>
            <a:r>
              <a:rPr lang="en-US" sz="1100" spc="4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lighting modules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039095" y="5143500"/>
            <a:ext cx="1302916" cy="16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8"/>
              </a:lnSpc>
            </a:pPr>
            <a:r>
              <a:rPr lang="en-US" sz="1100" spc="4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shelves modules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039095" y="7143621"/>
            <a:ext cx="1104905" cy="16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8"/>
              </a:lnSpc>
            </a:pPr>
            <a:r>
              <a:rPr lang="en-US" sz="1100" spc="4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seating modules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891403" y="6727190"/>
            <a:ext cx="3159644" cy="16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8"/>
              </a:lnSpc>
            </a:pPr>
            <a:r>
              <a:rPr lang="en-US" sz="1100" spc="42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 modules</a:t>
            </a:r>
          </a:p>
        </p:txBody>
      </p:sp>
      <p:sp>
        <p:nvSpPr>
          <p:cNvPr name="AutoShape 50" id="50"/>
          <p:cNvSpPr/>
          <p:nvPr/>
        </p:nvSpPr>
        <p:spPr>
          <a:xfrm>
            <a:off x="3807594" y="3046390"/>
            <a:ext cx="941278" cy="0"/>
          </a:xfrm>
          <a:prstGeom prst="line">
            <a:avLst/>
          </a:prstGeom>
          <a:ln cap="flat" w="28575">
            <a:solidFill>
              <a:srgbClr val="FF0000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1" id="51"/>
          <p:cNvSpPr/>
          <p:nvPr/>
        </p:nvSpPr>
        <p:spPr>
          <a:xfrm>
            <a:off x="1600187" y="3096609"/>
            <a:ext cx="831198" cy="0"/>
          </a:xfrm>
          <a:prstGeom prst="line">
            <a:avLst/>
          </a:prstGeom>
          <a:ln cap="flat" w="28575">
            <a:solidFill>
              <a:srgbClr val="FF0000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>
            <a:off x="2729525" y="4805706"/>
            <a:ext cx="910557" cy="0"/>
          </a:xfrm>
          <a:prstGeom prst="line">
            <a:avLst/>
          </a:prstGeom>
          <a:ln cap="flat" w="28575">
            <a:solidFill>
              <a:srgbClr val="FF0000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>
            <a:off x="2378676" y="6110631"/>
            <a:ext cx="1378259" cy="0"/>
          </a:xfrm>
          <a:prstGeom prst="line">
            <a:avLst/>
          </a:prstGeom>
          <a:ln cap="flat" w="28575">
            <a:solidFill>
              <a:srgbClr val="FF0000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 flipV="true">
            <a:off x="3250739" y="6110631"/>
            <a:ext cx="506195" cy="973671"/>
          </a:xfrm>
          <a:prstGeom prst="line">
            <a:avLst/>
          </a:prstGeom>
          <a:ln cap="flat" w="28575">
            <a:solidFill>
              <a:srgbClr val="28509B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5" id="55"/>
          <p:cNvSpPr/>
          <p:nvPr/>
        </p:nvSpPr>
        <p:spPr>
          <a:xfrm flipV="true">
            <a:off x="3452996" y="6499724"/>
            <a:ext cx="596076" cy="1140973"/>
          </a:xfrm>
          <a:prstGeom prst="line">
            <a:avLst/>
          </a:prstGeom>
          <a:ln cap="flat" w="28575">
            <a:solidFill>
              <a:srgbClr val="28509B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 flipH="true" flipV="true">
            <a:off x="2189419" y="6809549"/>
            <a:ext cx="330939" cy="634318"/>
          </a:xfrm>
          <a:prstGeom prst="line">
            <a:avLst/>
          </a:prstGeom>
          <a:ln cap="flat" w="28575">
            <a:solidFill>
              <a:srgbClr val="00BF63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7" id="57"/>
          <p:cNvSpPr/>
          <p:nvPr/>
        </p:nvSpPr>
        <p:spPr>
          <a:xfrm flipH="true">
            <a:off x="2189419" y="5084094"/>
            <a:ext cx="476627" cy="838677"/>
          </a:xfrm>
          <a:prstGeom prst="line">
            <a:avLst/>
          </a:prstGeom>
          <a:ln cap="flat" w="28575">
            <a:solidFill>
              <a:srgbClr val="00BF63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1028700" y="3962372"/>
            <a:ext cx="1063514" cy="0"/>
          </a:xfrm>
          <a:prstGeom prst="line">
            <a:avLst/>
          </a:prstGeom>
          <a:ln cap="flat" w="28575">
            <a:solidFill>
              <a:srgbClr val="FF0000">
                <a:alpha val="67843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DAHBqIGwDMc</dc:identifier>
  <dcterms:modified xsi:type="dcterms:W3CDTF">2011-08-01T06:04:30Z</dcterms:modified>
  <cp:revision>1</cp:revision>
  <dc:title>01</dc:title>
</cp:coreProperties>
</file>